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70" r:id="rId3"/>
    <p:sldId id="271" r:id="rId4"/>
    <p:sldId id="273" r:id="rId5"/>
    <p:sldId id="274" r:id="rId6"/>
    <p:sldId id="275" r:id="rId7"/>
    <p:sldId id="276" r:id="rId8"/>
    <p:sldId id="257" r:id="rId9"/>
    <p:sldId id="272" r:id="rId10"/>
    <p:sldId id="259" r:id="rId11"/>
    <p:sldId id="260" r:id="rId12"/>
    <p:sldId id="261" r:id="rId13"/>
    <p:sldId id="258" r:id="rId14"/>
    <p:sldId id="268" r:id="rId15"/>
    <p:sldId id="269" r:id="rId16"/>
    <p:sldId id="267" r:id="rId17"/>
    <p:sldId id="262" r:id="rId18"/>
    <p:sldId id="263" r:id="rId19"/>
    <p:sldId id="266" r:id="rId20"/>
    <p:sldId id="264" r:id="rId21"/>
    <p:sldId id="265" r:id="rId22"/>
  </p:sldIdLst>
  <p:sldSz cx="12192000" cy="6858000"/>
  <p:notesSz cx="6858000" cy="9144000"/>
  <p:defaultTextStyle>
    <a:defPPr>
      <a:defRPr lang="es-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76827" autoAdjust="0"/>
  </p:normalViewPr>
  <p:slideViewPr>
    <p:cSldViewPr snapToGrid="0">
      <p:cViewPr varScale="1">
        <p:scale>
          <a:sx n="57" d="100"/>
          <a:sy n="57" d="100"/>
        </p:scale>
        <p:origin x="12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F83956-971A-414B-AEFF-5DA659444BA3}" type="doc">
      <dgm:prSet loTypeId="urn:microsoft.com/office/officeart/2005/8/layout/matrix3" loCatId="matrix" qsTypeId="urn:microsoft.com/office/officeart/2005/8/quickstyle/simple1" qsCatId="simple" csTypeId="urn:microsoft.com/office/officeart/2005/8/colors/colorful1" csCatId="colorful" phldr="1"/>
      <dgm:spPr/>
      <dgm:t>
        <a:bodyPr/>
        <a:lstStyle/>
        <a:p>
          <a:endParaRPr lang="en-US"/>
        </a:p>
      </dgm:t>
    </dgm:pt>
    <dgm:pt modelId="{150882DC-85C5-4BD7-9C24-A645A5F34699}">
      <dgm:prSet/>
      <dgm:spPr/>
      <dgm:t>
        <a:bodyPr/>
        <a:lstStyle/>
        <a:p>
          <a:r>
            <a:rPr lang="es-CL" dirty="0"/>
            <a:t>Posición en el cielo</a:t>
          </a:r>
          <a:endParaRPr lang="en-US" dirty="0"/>
        </a:p>
      </dgm:t>
    </dgm:pt>
    <dgm:pt modelId="{3BA5452B-9FEC-44B0-954F-FA417FA42F73}" type="parTrans" cxnId="{43766D09-5CB2-44DA-B7D6-ADA722DFD7B9}">
      <dgm:prSet/>
      <dgm:spPr/>
      <dgm:t>
        <a:bodyPr/>
        <a:lstStyle/>
        <a:p>
          <a:endParaRPr lang="en-US"/>
        </a:p>
      </dgm:t>
    </dgm:pt>
    <dgm:pt modelId="{6352226F-FD9B-4F66-9791-A9F21BB1560F}" type="sibTrans" cxnId="{43766D09-5CB2-44DA-B7D6-ADA722DFD7B9}">
      <dgm:prSet/>
      <dgm:spPr/>
      <dgm:t>
        <a:bodyPr/>
        <a:lstStyle/>
        <a:p>
          <a:endParaRPr lang="en-US"/>
        </a:p>
      </dgm:t>
    </dgm:pt>
    <dgm:pt modelId="{C397AA00-2D5D-4EE0-87A8-3ADC001BCA3F}">
      <dgm:prSet/>
      <dgm:spPr/>
      <dgm:t>
        <a:bodyPr/>
        <a:lstStyle/>
        <a:p>
          <a:r>
            <a:rPr lang="es-CL" dirty="0"/>
            <a:t>Distancia</a:t>
          </a:r>
          <a:endParaRPr lang="en-US" dirty="0"/>
        </a:p>
      </dgm:t>
    </dgm:pt>
    <dgm:pt modelId="{E7BD5A12-A0BD-4780-9CD0-8B457ADCE9AD}" type="parTrans" cxnId="{F15B5B05-D84E-42EB-BCDB-2C1B1AD846E9}">
      <dgm:prSet/>
      <dgm:spPr/>
      <dgm:t>
        <a:bodyPr/>
        <a:lstStyle/>
        <a:p>
          <a:endParaRPr lang="en-US"/>
        </a:p>
      </dgm:t>
    </dgm:pt>
    <dgm:pt modelId="{82010DAD-703F-4BC7-A962-4518DE2567AA}" type="sibTrans" cxnId="{F15B5B05-D84E-42EB-BCDB-2C1B1AD846E9}">
      <dgm:prSet/>
      <dgm:spPr/>
      <dgm:t>
        <a:bodyPr/>
        <a:lstStyle/>
        <a:p>
          <a:endParaRPr lang="en-US"/>
        </a:p>
      </dgm:t>
    </dgm:pt>
    <dgm:pt modelId="{C1F59041-CB0F-48D0-998B-043831CA88A2}">
      <dgm:prSet/>
      <dgm:spPr/>
      <dgm:t>
        <a:bodyPr/>
        <a:lstStyle/>
        <a:p>
          <a:r>
            <a:rPr lang="es-CL" dirty="0"/>
            <a:t>Tipo Espectral</a:t>
          </a:r>
          <a:endParaRPr lang="en-US" dirty="0"/>
        </a:p>
      </dgm:t>
    </dgm:pt>
    <dgm:pt modelId="{DE154970-164A-4933-8B17-48398B96FED3}" type="parTrans" cxnId="{61484245-7DA0-4314-A5DC-0880AC9C42AE}">
      <dgm:prSet/>
      <dgm:spPr/>
      <dgm:t>
        <a:bodyPr/>
        <a:lstStyle/>
        <a:p>
          <a:endParaRPr lang="es-CL"/>
        </a:p>
      </dgm:t>
    </dgm:pt>
    <dgm:pt modelId="{25F9E7DF-5EA7-475B-8E53-F2795AABDAED}" type="sibTrans" cxnId="{61484245-7DA0-4314-A5DC-0880AC9C42AE}">
      <dgm:prSet/>
      <dgm:spPr/>
      <dgm:t>
        <a:bodyPr/>
        <a:lstStyle/>
        <a:p>
          <a:endParaRPr lang="es-CL"/>
        </a:p>
      </dgm:t>
    </dgm:pt>
    <dgm:pt modelId="{8D99AB01-8E80-445F-ACA4-BA6AB63F5956}">
      <dgm:prSet/>
      <dgm:spPr/>
      <dgm:t>
        <a:bodyPr/>
        <a:lstStyle/>
        <a:p>
          <a:r>
            <a:rPr lang="es-CL" dirty="0"/>
            <a:t>Cantidad de luz </a:t>
          </a:r>
          <a:endParaRPr lang="en-US" dirty="0"/>
        </a:p>
      </dgm:t>
    </dgm:pt>
    <dgm:pt modelId="{62E79182-2F56-4753-B787-178F05C5DD95}" type="parTrans" cxnId="{0DC986ED-EC96-496D-BC55-28FAD8DED3CD}">
      <dgm:prSet/>
      <dgm:spPr/>
      <dgm:t>
        <a:bodyPr/>
        <a:lstStyle/>
        <a:p>
          <a:endParaRPr lang="es-CL"/>
        </a:p>
      </dgm:t>
    </dgm:pt>
    <dgm:pt modelId="{80B648FC-2D82-42FD-A54D-9E8BDE471A02}" type="sibTrans" cxnId="{0DC986ED-EC96-496D-BC55-28FAD8DED3CD}">
      <dgm:prSet/>
      <dgm:spPr/>
      <dgm:t>
        <a:bodyPr/>
        <a:lstStyle/>
        <a:p>
          <a:endParaRPr lang="es-CL"/>
        </a:p>
      </dgm:t>
    </dgm:pt>
    <dgm:pt modelId="{60C0BF4F-3C20-4BA2-BACC-2B5AA4977E62}" type="pres">
      <dgm:prSet presAssocID="{2EF83956-971A-414B-AEFF-5DA659444BA3}" presName="matrix" presStyleCnt="0">
        <dgm:presLayoutVars>
          <dgm:chMax val="1"/>
          <dgm:dir/>
          <dgm:resizeHandles val="exact"/>
        </dgm:presLayoutVars>
      </dgm:prSet>
      <dgm:spPr/>
    </dgm:pt>
    <dgm:pt modelId="{DA0EB1D2-6233-400E-A9C1-B3EAC233589C}" type="pres">
      <dgm:prSet presAssocID="{2EF83956-971A-414B-AEFF-5DA659444BA3}" presName="diamond" presStyleLbl="bgShp" presStyleIdx="0" presStyleCnt="1"/>
      <dgm:spPr/>
    </dgm:pt>
    <dgm:pt modelId="{A95BC46D-11E5-4D5F-A610-8DDD9893BACD}" type="pres">
      <dgm:prSet presAssocID="{2EF83956-971A-414B-AEFF-5DA659444BA3}" presName="quad1" presStyleLbl="node1" presStyleIdx="0" presStyleCnt="4">
        <dgm:presLayoutVars>
          <dgm:chMax val="0"/>
          <dgm:chPref val="0"/>
          <dgm:bulletEnabled val="1"/>
        </dgm:presLayoutVars>
      </dgm:prSet>
      <dgm:spPr/>
    </dgm:pt>
    <dgm:pt modelId="{41510DC5-0ED2-4147-9906-ACE40DE1A55A}" type="pres">
      <dgm:prSet presAssocID="{2EF83956-971A-414B-AEFF-5DA659444BA3}" presName="quad2" presStyleLbl="node1" presStyleIdx="1" presStyleCnt="4">
        <dgm:presLayoutVars>
          <dgm:chMax val="0"/>
          <dgm:chPref val="0"/>
          <dgm:bulletEnabled val="1"/>
        </dgm:presLayoutVars>
      </dgm:prSet>
      <dgm:spPr/>
    </dgm:pt>
    <dgm:pt modelId="{00C149FF-7EB7-4314-8565-FD8473C87F0F}" type="pres">
      <dgm:prSet presAssocID="{2EF83956-971A-414B-AEFF-5DA659444BA3}" presName="quad3" presStyleLbl="node1" presStyleIdx="2" presStyleCnt="4">
        <dgm:presLayoutVars>
          <dgm:chMax val="0"/>
          <dgm:chPref val="0"/>
          <dgm:bulletEnabled val="1"/>
        </dgm:presLayoutVars>
      </dgm:prSet>
      <dgm:spPr/>
    </dgm:pt>
    <dgm:pt modelId="{5B184052-955F-4339-B140-A432A88E231D}" type="pres">
      <dgm:prSet presAssocID="{2EF83956-971A-414B-AEFF-5DA659444BA3}" presName="quad4" presStyleLbl="node1" presStyleIdx="3" presStyleCnt="4">
        <dgm:presLayoutVars>
          <dgm:chMax val="0"/>
          <dgm:chPref val="0"/>
          <dgm:bulletEnabled val="1"/>
        </dgm:presLayoutVars>
      </dgm:prSet>
      <dgm:spPr/>
    </dgm:pt>
  </dgm:ptLst>
  <dgm:cxnLst>
    <dgm:cxn modelId="{F15B5B05-D84E-42EB-BCDB-2C1B1AD846E9}" srcId="{2EF83956-971A-414B-AEFF-5DA659444BA3}" destId="{C397AA00-2D5D-4EE0-87A8-3ADC001BCA3F}" srcOrd="2" destOrd="0" parTransId="{E7BD5A12-A0BD-4780-9CD0-8B457ADCE9AD}" sibTransId="{82010DAD-703F-4BC7-A962-4518DE2567AA}"/>
    <dgm:cxn modelId="{43766D09-5CB2-44DA-B7D6-ADA722DFD7B9}" srcId="{2EF83956-971A-414B-AEFF-5DA659444BA3}" destId="{150882DC-85C5-4BD7-9C24-A645A5F34699}" srcOrd="0" destOrd="0" parTransId="{3BA5452B-9FEC-44B0-954F-FA417FA42F73}" sibTransId="{6352226F-FD9B-4F66-9791-A9F21BB1560F}"/>
    <dgm:cxn modelId="{9DB2B109-513C-43E2-AB17-529EF94C8F4A}" type="presOf" srcId="{C1F59041-CB0F-48D0-998B-043831CA88A2}" destId="{5B184052-955F-4339-B140-A432A88E231D}" srcOrd="0" destOrd="0" presId="urn:microsoft.com/office/officeart/2005/8/layout/matrix3"/>
    <dgm:cxn modelId="{9729425F-3526-4102-9FDB-4B24458FC9E7}" type="presOf" srcId="{C397AA00-2D5D-4EE0-87A8-3ADC001BCA3F}" destId="{00C149FF-7EB7-4314-8565-FD8473C87F0F}" srcOrd="0" destOrd="0" presId="urn:microsoft.com/office/officeart/2005/8/layout/matrix3"/>
    <dgm:cxn modelId="{3D35ED64-75A8-4851-8AE6-3048E91FEA51}" type="presOf" srcId="{2EF83956-971A-414B-AEFF-5DA659444BA3}" destId="{60C0BF4F-3C20-4BA2-BACC-2B5AA4977E62}" srcOrd="0" destOrd="0" presId="urn:microsoft.com/office/officeart/2005/8/layout/matrix3"/>
    <dgm:cxn modelId="{61484245-7DA0-4314-A5DC-0880AC9C42AE}" srcId="{2EF83956-971A-414B-AEFF-5DA659444BA3}" destId="{C1F59041-CB0F-48D0-998B-043831CA88A2}" srcOrd="3" destOrd="0" parTransId="{DE154970-164A-4933-8B17-48398B96FED3}" sibTransId="{25F9E7DF-5EA7-475B-8E53-F2795AABDAED}"/>
    <dgm:cxn modelId="{D11583A8-339D-4EBA-AAAD-DC7F9BE3559A}" type="presOf" srcId="{150882DC-85C5-4BD7-9C24-A645A5F34699}" destId="{A95BC46D-11E5-4D5F-A610-8DDD9893BACD}" srcOrd="0" destOrd="0" presId="urn:microsoft.com/office/officeart/2005/8/layout/matrix3"/>
    <dgm:cxn modelId="{0DC986ED-EC96-496D-BC55-28FAD8DED3CD}" srcId="{2EF83956-971A-414B-AEFF-5DA659444BA3}" destId="{8D99AB01-8E80-445F-ACA4-BA6AB63F5956}" srcOrd="1" destOrd="0" parTransId="{62E79182-2F56-4753-B787-178F05C5DD95}" sibTransId="{80B648FC-2D82-42FD-A54D-9E8BDE471A02}"/>
    <dgm:cxn modelId="{A6ED1FFD-E289-4AD7-AEEC-B7A2A436803F}" type="presOf" srcId="{8D99AB01-8E80-445F-ACA4-BA6AB63F5956}" destId="{41510DC5-0ED2-4147-9906-ACE40DE1A55A}" srcOrd="0" destOrd="0" presId="urn:microsoft.com/office/officeart/2005/8/layout/matrix3"/>
    <dgm:cxn modelId="{AAA52584-8F75-4A50-862E-981813BAABB8}" type="presParOf" srcId="{60C0BF4F-3C20-4BA2-BACC-2B5AA4977E62}" destId="{DA0EB1D2-6233-400E-A9C1-B3EAC233589C}" srcOrd="0" destOrd="0" presId="urn:microsoft.com/office/officeart/2005/8/layout/matrix3"/>
    <dgm:cxn modelId="{746EB172-21C6-40CB-8B4C-6E9698CA228C}" type="presParOf" srcId="{60C0BF4F-3C20-4BA2-BACC-2B5AA4977E62}" destId="{A95BC46D-11E5-4D5F-A610-8DDD9893BACD}" srcOrd="1" destOrd="0" presId="urn:microsoft.com/office/officeart/2005/8/layout/matrix3"/>
    <dgm:cxn modelId="{1B21DCA6-4320-4D34-9A2A-96D98529174A}" type="presParOf" srcId="{60C0BF4F-3C20-4BA2-BACC-2B5AA4977E62}" destId="{41510DC5-0ED2-4147-9906-ACE40DE1A55A}" srcOrd="2" destOrd="0" presId="urn:microsoft.com/office/officeart/2005/8/layout/matrix3"/>
    <dgm:cxn modelId="{85BEAADE-2D84-4280-B2F0-DBB0CDE69F0E}" type="presParOf" srcId="{60C0BF4F-3C20-4BA2-BACC-2B5AA4977E62}" destId="{00C149FF-7EB7-4314-8565-FD8473C87F0F}" srcOrd="3" destOrd="0" presId="urn:microsoft.com/office/officeart/2005/8/layout/matrix3"/>
    <dgm:cxn modelId="{A5BD8C89-7FBF-4303-A9DD-54DFF03A0E80}" type="presParOf" srcId="{60C0BF4F-3C20-4BA2-BACC-2B5AA4977E62}" destId="{5B184052-955F-4339-B140-A432A88E231D}"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0EB1D2-6233-400E-A9C1-B3EAC233589C}">
      <dsp:nvSpPr>
        <dsp:cNvPr id="0" name=""/>
        <dsp:cNvSpPr/>
      </dsp:nvSpPr>
      <dsp:spPr>
        <a:xfrm>
          <a:off x="672633" y="0"/>
          <a:ext cx="5243992" cy="5243992"/>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5BC46D-11E5-4D5F-A610-8DDD9893BACD}">
      <dsp:nvSpPr>
        <dsp:cNvPr id="0" name=""/>
        <dsp:cNvSpPr/>
      </dsp:nvSpPr>
      <dsp:spPr>
        <a:xfrm>
          <a:off x="1170812" y="498179"/>
          <a:ext cx="2045157" cy="2045157"/>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s-CL" sz="3000" kern="1200" dirty="0"/>
            <a:t>Posición en el cielo</a:t>
          </a:r>
          <a:endParaRPr lang="en-US" sz="3000" kern="1200" dirty="0"/>
        </a:p>
      </dsp:txBody>
      <dsp:txXfrm>
        <a:off x="1270648" y="598015"/>
        <a:ext cx="1845485" cy="1845485"/>
      </dsp:txXfrm>
    </dsp:sp>
    <dsp:sp modelId="{41510DC5-0ED2-4147-9906-ACE40DE1A55A}">
      <dsp:nvSpPr>
        <dsp:cNvPr id="0" name=""/>
        <dsp:cNvSpPr/>
      </dsp:nvSpPr>
      <dsp:spPr>
        <a:xfrm>
          <a:off x="3373289" y="498179"/>
          <a:ext cx="2045157" cy="2045157"/>
        </a:xfrm>
        <a:prstGeom prst="round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s-CL" sz="3000" kern="1200" dirty="0"/>
            <a:t>Cantidad de luz </a:t>
          </a:r>
          <a:endParaRPr lang="en-US" sz="3000" kern="1200" dirty="0"/>
        </a:p>
      </dsp:txBody>
      <dsp:txXfrm>
        <a:off x="3473125" y="598015"/>
        <a:ext cx="1845485" cy="1845485"/>
      </dsp:txXfrm>
    </dsp:sp>
    <dsp:sp modelId="{00C149FF-7EB7-4314-8565-FD8473C87F0F}">
      <dsp:nvSpPr>
        <dsp:cNvPr id="0" name=""/>
        <dsp:cNvSpPr/>
      </dsp:nvSpPr>
      <dsp:spPr>
        <a:xfrm>
          <a:off x="1170812" y="2700656"/>
          <a:ext cx="2045157" cy="2045157"/>
        </a:xfrm>
        <a:prstGeom prst="round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s-CL" sz="3000" kern="1200" dirty="0"/>
            <a:t>Distancia</a:t>
          </a:r>
          <a:endParaRPr lang="en-US" sz="3000" kern="1200" dirty="0"/>
        </a:p>
      </dsp:txBody>
      <dsp:txXfrm>
        <a:off x="1270648" y="2800492"/>
        <a:ext cx="1845485" cy="1845485"/>
      </dsp:txXfrm>
    </dsp:sp>
    <dsp:sp modelId="{5B184052-955F-4339-B140-A432A88E231D}">
      <dsp:nvSpPr>
        <dsp:cNvPr id="0" name=""/>
        <dsp:cNvSpPr/>
      </dsp:nvSpPr>
      <dsp:spPr>
        <a:xfrm>
          <a:off x="3373289" y="2700656"/>
          <a:ext cx="2045157" cy="2045157"/>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s-CL" sz="3000" kern="1200" dirty="0"/>
            <a:t>Tipo Espectral</a:t>
          </a:r>
          <a:endParaRPr lang="en-US" sz="3000" kern="1200" dirty="0"/>
        </a:p>
      </dsp:txBody>
      <dsp:txXfrm>
        <a:off x="3473125" y="2800492"/>
        <a:ext cx="1845485" cy="1845485"/>
      </dsp:txXfrm>
    </dsp:sp>
  </dsp:spTree>
</dsp:drawing>
</file>

<file path=ppt/diagrams/layout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5631C4-E36B-4E1A-90B6-3912DF303389}" type="datetimeFigureOut">
              <a:rPr lang="es-CL" smtClean="0"/>
              <a:t>04-09-2024</a:t>
            </a:fld>
            <a:endParaRPr lang="es-C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FE44E8-AE81-4FF0-A480-DCAF740CF93B}" type="slidenum">
              <a:rPr lang="es-CL" smtClean="0"/>
              <a:t>‹#›</a:t>
            </a:fld>
            <a:endParaRPr lang="es-CL"/>
          </a:p>
        </p:txBody>
      </p:sp>
    </p:spTree>
    <p:extLst>
      <p:ext uri="{BB962C8B-B14F-4D97-AF65-F5344CB8AC3E}">
        <p14:creationId xmlns:p14="http://schemas.microsoft.com/office/powerpoint/2010/main" val="2625528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L" dirty="0"/>
              <a:t>El código utiliza Python 3.10 en caso de que tengas alguna inconsistencia entre </a:t>
            </a:r>
            <a:r>
              <a:rPr lang="es-CL" dirty="0" err="1"/>
              <a:t>librerias</a:t>
            </a:r>
            <a:r>
              <a:rPr lang="es-CL" dirty="0"/>
              <a:t>, pero esto intenta ser lo más </a:t>
            </a:r>
            <a:r>
              <a:rPr lang="es-CL" dirty="0" err="1"/>
              <a:t>agnostico</a:t>
            </a:r>
            <a:r>
              <a:rPr lang="es-CL" dirty="0"/>
              <a:t> de la versión que utilices</a:t>
            </a:r>
          </a:p>
          <a:p>
            <a:endParaRPr lang="es-CL" dirty="0"/>
          </a:p>
          <a:p>
            <a:pPr marL="171450" indent="-171450">
              <a:buFontTx/>
              <a:buChar char="-"/>
            </a:pPr>
            <a:r>
              <a:rPr lang="es-CL" dirty="0" err="1"/>
              <a:t>python</a:t>
            </a:r>
            <a:r>
              <a:rPr lang="es-CL" dirty="0"/>
              <a:t> -m </a:t>
            </a:r>
            <a:r>
              <a:rPr lang="es-CL" dirty="0" err="1"/>
              <a:t>venv</a:t>
            </a:r>
            <a:r>
              <a:rPr lang="es-CL" dirty="0"/>
              <a:t> </a:t>
            </a:r>
            <a:r>
              <a:rPr lang="es-CL" dirty="0" err="1"/>
              <a:t>env</a:t>
            </a:r>
            <a:endParaRPr lang="es-CL" dirty="0"/>
          </a:p>
          <a:p>
            <a:pPr marL="171450" indent="-171450">
              <a:buFontTx/>
              <a:buChar char="-"/>
            </a:pPr>
            <a:r>
              <a:rPr lang="es-CL" dirty="0"/>
              <a:t>.\</a:t>
            </a:r>
            <a:r>
              <a:rPr lang="es-CL" dirty="0" err="1"/>
              <a:t>env</a:t>
            </a:r>
            <a:r>
              <a:rPr lang="es-CL" dirty="0"/>
              <a:t>\Scripts\actívate</a:t>
            </a:r>
          </a:p>
          <a:p>
            <a:pPr marL="171450" indent="-171450">
              <a:buFontTx/>
              <a:buChar char="-"/>
            </a:pPr>
            <a:r>
              <a:rPr lang="en-US" dirty="0"/>
              <a:t>python -m pip install -r .\requirements.txt</a:t>
            </a:r>
            <a:endParaRPr lang="es-CL" dirty="0"/>
          </a:p>
          <a:p>
            <a:pPr marL="171450" indent="-171450">
              <a:buFontTx/>
              <a:buChar char="-"/>
            </a:pPr>
            <a:endParaRPr lang="es-CL" dirty="0"/>
          </a:p>
          <a:p>
            <a:pPr marL="0" indent="0">
              <a:buFontTx/>
              <a:buNone/>
            </a:pPr>
            <a:endParaRPr lang="es-CL" dirty="0"/>
          </a:p>
        </p:txBody>
      </p:sp>
      <p:sp>
        <p:nvSpPr>
          <p:cNvPr id="4" name="Slide Number Placeholder 3"/>
          <p:cNvSpPr>
            <a:spLocks noGrp="1"/>
          </p:cNvSpPr>
          <p:nvPr>
            <p:ph type="sldNum" sz="quarter" idx="5"/>
          </p:nvPr>
        </p:nvSpPr>
        <p:spPr/>
        <p:txBody>
          <a:bodyPr/>
          <a:lstStyle/>
          <a:p>
            <a:fld id="{4DFE44E8-AE81-4FF0-A480-DCAF740CF93B}" type="slidenum">
              <a:rPr lang="es-CL" smtClean="0"/>
              <a:t>2</a:t>
            </a:fld>
            <a:endParaRPr lang="es-CL"/>
          </a:p>
        </p:txBody>
      </p:sp>
    </p:spTree>
    <p:extLst>
      <p:ext uri="{BB962C8B-B14F-4D97-AF65-F5344CB8AC3E}">
        <p14:creationId xmlns:p14="http://schemas.microsoft.com/office/powerpoint/2010/main" val="11501808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L" dirty="0"/>
          </a:p>
        </p:txBody>
      </p:sp>
      <p:sp>
        <p:nvSpPr>
          <p:cNvPr id="4" name="Slide Number Placeholder 3"/>
          <p:cNvSpPr>
            <a:spLocks noGrp="1"/>
          </p:cNvSpPr>
          <p:nvPr>
            <p:ph type="sldNum" sz="quarter" idx="5"/>
          </p:nvPr>
        </p:nvSpPr>
        <p:spPr/>
        <p:txBody>
          <a:bodyPr/>
          <a:lstStyle/>
          <a:p>
            <a:fld id="{4DFE44E8-AE81-4FF0-A480-DCAF740CF93B}" type="slidenum">
              <a:rPr lang="es-CL" smtClean="0"/>
              <a:t>10</a:t>
            </a:fld>
            <a:endParaRPr lang="es-CL"/>
          </a:p>
        </p:txBody>
      </p:sp>
    </p:spTree>
    <p:extLst>
      <p:ext uri="{BB962C8B-B14F-4D97-AF65-F5344CB8AC3E}">
        <p14:creationId xmlns:p14="http://schemas.microsoft.com/office/powerpoint/2010/main" val="1255501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L" dirty="0"/>
              <a:t>En este caso no es posible encontrar una separación clara, el secreto es agregar una nueva </a:t>
            </a:r>
            <a:r>
              <a:rPr lang="es-CL" dirty="0" err="1"/>
              <a:t>dimension</a:t>
            </a:r>
            <a:endParaRPr lang="es-CL" dirty="0"/>
          </a:p>
        </p:txBody>
      </p:sp>
      <p:sp>
        <p:nvSpPr>
          <p:cNvPr id="4" name="Slide Number Placeholder 3"/>
          <p:cNvSpPr>
            <a:spLocks noGrp="1"/>
          </p:cNvSpPr>
          <p:nvPr>
            <p:ph type="sldNum" sz="quarter" idx="5"/>
          </p:nvPr>
        </p:nvSpPr>
        <p:spPr/>
        <p:txBody>
          <a:bodyPr/>
          <a:lstStyle/>
          <a:p>
            <a:fld id="{4DFE44E8-AE81-4FF0-A480-DCAF740CF93B}" type="slidenum">
              <a:rPr lang="es-CL" smtClean="0"/>
              <a:t>11</a:t>
            </a:fld>
            <a:endParaRPr lang="es-CL"/>
          </a:p>
        </p:txBody>
      </p:sp>
    </p:spTree>
    <p:extLst>
      <p:ext uri="{BB962C8B-B14F-4D97-AF65-F5344CB8AC3E}">
        <p14:creationId xmlns:p14="http://schemas.microsoft.com/office/powerpoint/2010/main" val="30219395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L" dirty="0"/>
              <a:t>Querer pasar un disco claramente mas grande </a:t>
            </a:r>
            <a:r>
              <a:rPr lang="es-CL" dirty="0" err="1"/>
              <a:t>atraves</a:t>
            </a:r>
            <a:r>
              <a:rPr lang="es-CL" dirty="0"/>
              <a:t> de una abertura en que no cabe, es posible si aplicamos una transformación al cuadrado, lo que es una forma elegante de decir que lo doblamos con origami</a:t>
            </a:r>
          </a:p>
        </p:txBody>
      </p:sp>
      <p:sp>
        <p:nvSpPr>
          <p:cNvPr id="4" name="Slide Number Placeholder 3"/>
          <p:cNvSpPr>
            <a:spLocks noGrp="1"/>
          </p:cNvSpPr>
          <p:nvPr>
            <p:ph type="sldNum" sz="quarter" idx="5"/>
          </p:nvPr>
        </p:nvSpPr>
        <p:spPr/>
        <p:txBody>
          <a:bodyPr/>
          <a:lstStyle/>
          <a:p>
            <a:fld id="{4DFE44E8-AE81-4FF0-A480-DCAF740CF93B}" type="slidenum">
              <a:rPr lang="es-CL" smtClean="0"/>
              <a:t>12</a:t>
            </a:fld>
            <a:endParaRPr lang="es-CL"/>
          </a:p>
        </p:txBody>
      </p:sp>
    </p:spTree>
    <p:extLst>
      <p:ext uri="{BB962C8B-B14F-4D97-AF65-F5344CB8AC3E}">
        <p14:creationId xmlns:p14="http://schemas.microsoft.com/office/powerpoint/2010/main" val="34085716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L" dirty="0"/>
              <a:t>Previa a aplicar la SVM para encontrar un plano que separe los datos, agregamos una nueva dimensión pasando todos los datos por una función (muchas veces un polinomio que es barato de computar) y así encontrar una separación de los datos que antes no era posible.</a:t>
            </a:r>
          </a:p>
          <a:p>
            <a:endParaRPr lang="es-CL" dirty="0"/>
          </a:p>
          <a:p>
            <a:r>
              <a:rPr lang="es-CL" dirty="0"/>
              <a:t>Lo único necesario es que sea no lineal, puede ser un polinomio de grado 2 o mayor, una gaussiana, </a:t>
            </a:r>
            <a:r>
              <a:rPr lang="es-CL" dirty="0" err="1"/>
              <a:t>etc</a:t>
            </a:r>
            <a:r>
              <a:rPr lang="es-CL" dirty="0"/>
              <a:t>… Es buena idea poder experimentar con distintos </a:t>
            </a:r>
            <a:r>
              <a:rPr lang="es-CL" dirty="0" err="1"/>
              <a:t>kernels</a:t>
            </a:r>
            <a:r>
              <a:rPr lang="es-CL" dirty="0"/>
              <a:t>.</a:t>
            </a:r>
          </a:p>
        </p:txBody>
      </p:sp>
      <p:sp>
        <p:nvSpPr>
          <p:cNvPr id="4" name="Slide Number Placeholder 3"/>
          <p:cNvSpPr>
            <a:spLocks noGrp="1"/>
          </p:cNvSpPr>
          <p:nvPr>
            <p:ph type="sldNum" sz="quarter" idx="5"/>
          </p:nvPr>
        </p:nvSpPr>
        <p:spPr/>
        <p:txBody>
          <a:bodyPr/>
          <a:lstStyle/>
          <a:p>
            <a:fld id="{4DFE44E8-AE81-4FF0-A480-DCAF740CF93B}" type="slidenum">
              <a:rPr lang="es-CL" smtClean="0"/>
              <a:t>13</a:t>
            </a:fld>
            <a:endParaRPr lang="es-CL"/>
          </a:p>
        </p:txBody>
      </p:sp>
    </p:spTree>
    <p:extLst>
      <p:ext uri="{BB962C8B-B14F-4D97-AF65-F5344CB8AC3E}">
        <p14:creationId xmlns:p14="http://schemas.microsoft.com/office/powerpoint/2010/main" val="14334939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F0E6C-1D4D-8FA7-4A4A-D9D67603AD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CL"/>
          </a:p>
        </p:txBody>
      </p:sp>
      <p:sp>
        <p:nvSpPr>
          <p:cNvPr id="3" name="Subtitle 2">
            <a:extLst>
              <a:ext uri="{FF2B5EF4-FFF2-40B4-BE49-F238E27FC236}">
                <a16:creationId xmlns:a16="http://schemas.microsoft.com/office/drawing/2014/main" id="{946545D2-100D-3DA7-03B6-7A54BC231A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CL"/>
          </a:p>
        </p:txBody>
      </p:sp>
      <p:sp>
        <p:nvSpPr>
          <p:cNvPr id="4" name="Date Placeholder 3">
            <a:extLst>
              <a:ext uri="{FF2B5EF4-FFF2-40B4-BE49-F238E27FC236}">
                <a16:creationId xmlns:a16="http://schemas.microsoft.com/office/drawing/2014/main" id="{3A4AF280-50BD-03AD-EFE7-98F478A99F0C}"/>
              </a:ext>
            </a:extLst>
          </p:cNvPr>
          <p:cNvSpPr>
            <a:spLocks noGrp="1"/>
          </p:cNvSpPr>
          <p:nvPr>
            <p:ph type="dt" sz="half" idx="10"/>
          </p:nvPr>
        </p:nvSpPr>
        <p:spPr/>
        <p:txBody>
          <a:bodyPr/>
          <a:lstStyle/>
          <a:p>
            <a:fld id="{B51E8585-6176-4E13-A02A-F8A7453F47E3}" type="datetimeFigureOut">
              <a:rPr lang="es-CL" smtClean="0"/>
              <a:t>04-09-2024</a:t>
            </a:fld>
            <a:endParaRPr lang="es-CL"/>
          </a:p>
        </p:txBody>
      </p:sp>
      <p:sp>
        <p:nvSpPr>
          <p:cNvPr id="5" name="Footer Placeholder 4">
            <a:extLst>
              <a:ext uri="{FF2B5EF4-FFF2-40B4-BE49-F238E27FC236}">
                <a16:creationId xmlns:a16="http://schemas.microsoft.com/office/drawing/2014/main" id="{6EEADFF8-E826-2152-E27F-52CEE27C13E8}"/>
              </a:ext>
            </a:extLst>
          </p:cNvPr>
          <p:cNvSpPr>
            <a:spLocks noGrp="1"/>
          </p:cNvSpPr>
          <p:nvPr>
            <p:ph type="ftr" sz="quarter" idx="11"/>
          </p:nvPr>
        </p:nvSpPr>
        <p:spPr/>
        <p:txBody>
          <a:bodyPr/>
          <a:lstStyle/>
          <a:p>
            <a:endParaRPr lang="es-CL"/>
          </a:p>
        </p:txBody>
      </p:sp>
      <p:sp>
        <p:nvSpPr>
          <p:cNvPr id="6" name="Slide Number Placeholder 5">
            <a:extLst>
              <a:ext uri="{FF2B5EF4-FFF2-40B4-BE49-F238E27FC236}">
                <a16:creationId xmlns:a16="http://schemas.microsoft.com/office/drawing/2014/main" id="{681B5F21-B3F7-A4A7-5A08-8285BACE0666}"/>
              </a:ext>
            </a:extLst>
          </p:cNvPr>
          <p:cNvSpPr>
            <a:spLocks noGrp="1"/>
          </p:cNvSpPr>
          <p:nvPr>
            <p:ph type="sldNum" sz="quarter" idx="12"/>
          </p:nvPr>
        </p:nvSpPr>
        <p:spPr/>
        <p:txBody>
          <a:bodyPr/>
          <a:lstStyle/>
          <a:p>
            <a:fld id="{1722275F-A8DC-40BE-81EA-EE7675585E33}" type="slidenum">
              <a:rPr lang="es-CL" smtClean="0"/>
              <a:t>‹#›</a:t>
            </a:fld>
            <a:endParaRPr lang="es-CL"/>
          </a:p>
        </p:txBody>
      </p:sp>
    </p:spTree>
    <p:extLst>
      <p:ext uri="{BB962C8B-B14F-4D97-AF65-F5344CB8AC3E}">
        <p14:creationId xmlns:p14="http://schemas.microsoft.com/office/powerpoint/2010/main" val="8263625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B8CBF-E41A-DBD6-1EC2-00BFD0018C13}"/>
              </a:ext>
            </a:extLst>
          </p:cNvPr>
          <p:cNvSpPr>
            <a:spLocks noGrp="1"/>
          </p:cNvSpPr>
          <p:nvPr>
            <p:ph type="title"/>
          </p:nvPr>
        </p:nvSpPr>
        <p:spPr/>
        <p:txBody>
          <a:bodyPr/>
          <a:lstStyle/>
          <a:p>
            <a:r>
              <a:rPr lang="en-US"/>
              <a:t>Click to edit Master title style</a:t>
            </a:r>
            <a:endParaRPr lang="es-CL"/>
          </a:p>
        </p:txBody>
      </p:sp>
      <p:sp>
        <p:nvSpPr>
          <p:cNvPr id="3" name="Vertical Text Placeholder 2">
            <a:extLst>
              <a:ext uri="{FF2B5EF4-FFF2-40B4-BE49-F238E27FC236}">
                <a16:creationId xmlns:a16="http://schemas.microsoft.com/office/drawing/2014/main" id="{78852C34-A668-C338-D4DC-B27777B3CE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L"/>
          </a:p>
        </p:txBody>
      </p:sp>
      <p:sp>
        <p:nvSpPr>
          <p:cNvPr id="4" name="Date Placeholder 3">
            <a:extLst>
              <a:ext uri="{FF2B5EF4-FFF2-40B4-BE49-F238E27FC236}">
                <a16:creationId xmlns:a16="http://schemas.microsoft.com/office/drawing/2014/main" id="{859A561D-C9F8-F909-8478-D78162BC36BF}"/>
              </a:ext>
            </a:extLst>
          </p:cNvPr>
          <p:cNvSpPr>
            <a:spLocks noGrp="1"/>
          </p:cNvSpPr>
          <p:nvPr>
            <p:ph type="dt" sz="half" idx="10"/>
          </p:nvPr>
        </p:nvSpPr>
        <p:spPr/>
        <p:txBody>
          <a:bodyPr/>
          <a:lstStyle/>
          <a:p>
            <a:fld id="{B51E8585-6176-4E13-A02A-F8A7453F47E3}" type="datetimeFigureOut">
              <a:rPr lang="es-CL" smtClean="0"/>
              <a:t>04-09-2024</a:t>
            </a:fld>
            <a:endParaRPr lang="es-CL"/>
          </a:p>
        </p:txBody>
      </p:sp>
      <p:sp>
        <p:nvSpPr>
          <p:cNvPr id="5" name="Footer Placeholder 4">
            <a:extLst>
              <a:ext uri="{FF2B5EF4-FFF2-40B4-BE49-F238E27FC236}">
                <a16:creationId xmlns:a16="http://schemas.microsoft.com/office/drawing/2014/main" id="{FBE35465-B677-4D01-E984-4920C02599F2}"/>
              </a:ext>
            </a:extLst>
          </p:cNvPr>
          <p:cNvSpPr>
            <a:spLocks noGrp="1"/>
          </p:cNvSpPr>
          <p:nvPr>
            <p:ph type="ftr" sz="quarter" idx="11"/>
          </p:nvPr>
        </p:nvSpPr>
        <p:spPr/>
        <p:txBody>
          <a:bodyPr/>
          <a:lstStyle/>
          <a:p>
            <a:endParaRPr lang="es-CL"/>
          </a:p>
        </p:txBody>
      </p:sp>
      <p:sp>
        <p:nvSpPr>
          <p:cNvPr id="6" name="Slide Number Placeholder 5">
            <a:extLst>
              <a:ext uri="{FF2B5EF4-FFF2-40B4-BE49-F238E27FC236}">
                <a16:creationId xmlns:a16="http://schemas.microsoft.com/office/drawing/2014/main" id="{20D1841D-5861-C2BA-2BF7-708A289D8B2C}"/>
              </a:ext>
            </a:extLst>
          </p:cNvPr>
          <p:cNvSpPr>
            <a:spLocks noGrp="1"/>
          </p:cNvSpPr>
          <p:nvPr>
            <p:ph type="sldNum" sz="quarter" idx="12"/>
          </p:nvPr>
        </p:nvSpPr>
        <p:spPr/>
        <p:txBody>
          <a:bodyPr/>
          <a:lstStyle/>
          <a:p>
            <a:fld id="{1722275F-A8DC-40BE-81EA-EE7675585E33}" type="slidenum">
              <a:rPr lang="es-CL" smtClean="0"/>
              <a:t>‹#›</a:t>
            </a:fld>
            <a:endParaRPr lang="es-CL"/>
          </a:p>
        </p:txBody>
      </p:sp>
    </p:spTree>
    <p:extLst>
      <p:ext uri="{BB962C8B-B14F-4D97-AF65-F5344CB8AC3E}">
        <p14:creationId xmlns:p14="http://schemas.microsoft.com/office/powerpoint/2010/main" val="3989984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840A24-42B2-9325-245A-EEF4EEC3655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CL"/>
          </a:p>
        </p:txBody>
      </p:sp>
      <p:sp>
        <p:nvSpPr>
          <p:cNvPr id="3" name="Vertical Text Placeholder 2">
            <a:extLst>
              <a:ext uri="{FF2B5EF4-FFF2-40B4-BE49-F238E27FC236}">
                <a16:creationId xmlns:a16="http://schemas.microsoft.com/office/drawing/2014/main" id="{9CAD8B40-1273-1CFD-FCBE-9DB3156179D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L"/>
          </a:p>
        </p:txBody>
      </p:sp>
      <p:sp>
        <p:nvSpPr>
          <p:cNvPr id="4" name="Date Placeholder 3">
            <a:extLst>
              <a:ext uri="{FF2B5EF4-FFF2-40B4-BE49-F238E27FC236}">
                <a16:creationId xmlns:a16="http://schemas.microsoft.com/office/drawing/2014/main" id="{93AB6694-807F-752B-C70E-86C6436B9B22}"/>
              </a:ext>
            </a:extLst>
          </p:cNvPr>
          <p:cNvSpPr>
            <a:spLocks noGrp="1"/>
          </p:cNvSpPr>
          <p:nvPr>
            <p:ph type="dt" sz="half" idx="10"/>
          </p:nvPr>
        </p:nvSpPr>
        <p:spPr/>
        <p:txBody>
          <a:bodyPr/>
          <a:lstStyle/>
          <a:p>
            <a:fld id="{B51E8585-6176-4E13-A02A-F8A7453F47E3}" type="datetimeFigureOut">
              <a:rPr lang="es-CL" smtClean="0"/>
              <a:t>04-09-2024</a:t>
            </a:fld>
            <a:endParaRPr lang="es-CL"/>
          </a:p>
        </p:txBody>
      </p:sp>
      <p:sp>
        <p:nvSpPr>
          <p:cNvPr id="5" name="Footer Placeholder 4">
            <a:extLst>
              <a:ext uri="{FF2B5EF4-FFF2-40B4-BE49-F238E27FC236}">
                <a16:creationId xmlns:a16="http://schemas.microsoft.com/office/drawing/2014/main" id="{0654A2AB-7B80-4E58-06A4-ED80A4006313}"/>
              </a:ext>
            </a:extLst>
          </p:cNvPr>
          <p:cNvSpPr>
            <a:spLocks noGrp="1"/>
          </p:cNvSpPr>
          <p:nvPr>
            <p:ph type="ftr" sz="quarter" idx="11"/>
          </p:nvPr>
        </p:nvSpPr>
        <p:spPr/>
        <p:txBody>
          <a:bodyPr/>
          <a:lstStyle/>
          <a:p>
            <a:endParaRPr lang="es-CL"/>
          </a:p>
        </p:txBody>
      </p:sp>
      <p:sp>
        <p:nvSpPr>
          <p:cNvPr id="6" name="Slide Number Placeholder 5">
            <a:extLst>
              <a:ext uri="{FF2B5EF4-FFF2-40B4-BE49-F238E27FC236}">
                <a16:creationId xmlns:a16="http://schemas.microsoft.com/office/drawing/2014/main" id="{70908A85-1C46-C3A9-60C3-DBF2D2C78779}"/>
              </a:ext>
            </a:extLst>
          </p:cNvPr>
          <p:cNvSpPr>
            <a:spLocks noGrp="1"/>
          </p:cNvSpPr>
          <p:nvPr>
            <p:ph type="sldNum" sz="quarter" idx="12"/>
          </p:nvPr>
        </p:nvSpPr>
        <p:spPr/>
        <p:txBody>
          <a:bodyPr/>
          <a:lstStyle/>
          <a:p>
            <a:fld id="{1722275F-A8DC-40BE-81EA-EE7675585E33}" type="slidenum">
              <a:rPr lang="es-CL" smtClean="0"/>
              <a:t>‹#›</a:t>
            </a:fld>
            <a:endParaRPr lang="es-CL"/>
          </a:p>
        </p:txBody>
      </p:sp>
    </p:spTree>
    <p:extLst>
      <p:ext uri="{BB962C8B-B14F-4D97-AF65-F5344CB8AC3E}">
        <p14:creationId xmlns:p14="http://schemas.microsoft.com/office/powerpoint/2010/main" val="2527981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62D7E-E926-3C19-6E6F-EABD37874021}"/>
              </a:ext>
            </a:extLst>
          </p:cNvPr>
          <p:cNvSpPr>
            <a:spLocks noGrp="1"/>
          </p:cNvSpPr>
          <p:nvPr>
            <p:ph type="title"/>
          </p:nvPr>
        </p:nvSpPr>
        <p:spPr/>
        <p:txBody>
          <a:bodyPr/>
          <a:lstStyle/>
          <a:p>
            <a:r>
              <a:rPr lang="en-US"/>
              <a:t>Click to edit Master title style</a:t>
            </a:r>
            <a:endParaRPr lang="es-CL"/>
          </a:p>
        </p:txBody>
      </p:sp>
      <p:sp>
        <p:nvSpPr>
          <p:cNvPr id="3" name="Content Placeholder 2">
            <a:extLst>
              <a:ext uri="{FF2B5EF4-FFF2-40B4-BE49-F238E27FC236}">
                <a16:creationId xmlns:a16="http://schemas.microsoft.com/office/drawing/2014/main" id="{AE4A2848-B781-916E-DFB1-06B373075C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L"/>
          </a:p>
        </p:txBody>
      </p:sp>
      <p:sp>
        <p:nvSpPr>
          <p:cNvPr id="4" name="Date Placeholder 3">
            <a:extLst>
              <a:ext uri="{FF2B5EF4-FFF2-40B4-BE49-F238E27FC236}">
                <a16:creationId xmlns:a16="http://schemas.microsoft.com/office/drawing/2014/main" id="{251939A0-A0A2-F608-FE51-540315E92E95}"/>
              </a:ext>
            </a:extLst>
          </p:cNvPr>
          <p:cNvSpPr>
            <a:spLocks noGrp="1"/>
          </p:cNvSpPr>
          <p:nvPr>
            <p:ph type="dt" sz="half" idx="10"/>
          </p:nvPr>
        </p:nvSpPr>
        <p:spPr/>
        <p:txBody>
          <a:bodyPr/>
          <a:lstStyle/>
          <a:p>
            <a:fld id="{B51E8585-6176-4E13-A02A-F8A7453F47E3}" type="datetimeFigureOut">
              <a:rPr lang="es-CL" smtClean="0"/>
              <a:t>04-09-2024</a:t>
            </a:fld>
            <a:endParaRPr lang="es-CL"/>
          </a:p>
        </p:txBody>
      </p:sp>
      <p:sp>
        <p:nvSpPr>
          <p:cNvPr id="5" name="Footer Placeholder 4">
            <a:extLst>
              <a:ext uri="{FF2B5EF4-FFF2-40B4-BE49-F238E27FC236}">
                <a16:creationId xmlns:a16="http://schemas.microsoft.com/office/drawing/2014/main" id="{2534EF7B-0FE4-3239-E524-9C4AFEE9B54C}"/>
              </a:ext>
            </a:extLst>
          </p:cNvPr>
          <p:cNvSpPr>
            <a:spLocks noGrp="1"/>
          </p:cNvSpPr>
          <p:nvPr>
            <p:ph type="ftr" sz="quarter" idx="11"/>
          </p:nvPr>
        </p:nvSpPr>
        <p:spPr/>
        <p:txBody>
          <a:bodyPr/>
          <a:lstStyle/>
          <a:p>
            <a:endParaRPr lang="es-CL"/>
          </a:p>
        </p:txBody>
      </p:sp>
      <p:sp>
        <p:nvSpPr>
          <p:cNvPr id="6" name="Slide Number Placeholder 5">
            <a:extLst>
              <a:ext uri="{FF2B5EF4-FFF2-40B4-BE49-F238E27FC236}">
                <a16:creationId xmlns:a16="http://schemas.microsoft.com/office/drawing/2014/main" id="{31EC8AB8-D967-D2F2-3D08-576E455C3729}"/>
              </a:ext>
            </a:extLst>
          </p:cNvPr>
          <p:cNvSpPr>
            <a:spLocks noGrp="1"/>
          </p:cNvSpPr>
          <p:nvPr>
            <p:ph type="sldNum" sz="quarter" idx="12"/>
          </p:nvPr>
        </p:nvSpPr>
        <p:spPr/>
        <p:txBody>
          <a:bodyPr/>
          <a:lstStyle/>
          <a:p>
            <a:fld id="{1722275F-A8DC-40BE-81EA-EE7675585E33}" type="slidenum">
              <a:rPr lang="es-CL" smtClean="0"/>
              <a:t>‹#›</a:t>
            </a:fld>
            <a:endParaRPr lang="es-CL"/>
          </a:p>
        </p:txBody>
      </p:sp>
    </p:spTree>
    <p:extLst>
      <p:ext uri="{BB962C8B-B14F-4D97-AF65-F5344CB8AC3E}">
        <p14:creationId xmlns:p14="http://schemas.microsoft.com/office/powerpoint/2010/main" val="3429054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5D4D7-E377-7787-FA1F-4040082073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CL"/>
          </a:p>
        </p:txBody>
      </p:sp>
      <p:sp>
        <p:nvSpPr>
          <p:cNvPr id="3" name="Text Placeholder 2">
            <a:extLst>
              <a:ext uri="{FF2B5EF4-FFF2-40B4-BE49-F238E27FC236}">
                <a16:creationId xmlns:a16="http://schemas.microsoft.com/office/drawing/2014/main" id="{1D44437D-5878-93DE-BF67-2106593694C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D8C9DA-A2B3-110D-BCDF-1997BBB7CC25}"/>
              </a:ext>
            </a:extLst>
          </p:cNvPr>
          <p:cNvSpPr>
            <a:spLocks noGrp="1"/>
          </p:cNvSpPr>
          <p:nvPr>
            <p:ph type="dt" sz="half" idx="10"/>
          </p:nvPr>
        </p:nvSpPr>
        <p:spPr/>
        <p:txBody>
          <a:bodyPr/>
          <a:lstStyle/>
          <a:p>
            <a:fld id="{B51E8585-6176-4E13-A02A-F8A7453F47E3}" type="datetimeFigureOut">
              <a:rPr lang="es-CL" smtClean="0"/>
              <a:t>04-09-2024</a:t>
            </a:fld>
            <a:endParaRPr lang="es-CL"/>
          </a:p>
        </p:txBody>
      </p:sp>
      <p:sp>
        <p:nvSpPr>
          <p:cNvPr id="5" name="Footer Placeholder 4">
            <a:extLst>
              <a:ext uri="{FF2B5EF4-FFF2-40B4-BE49-F238E27FC236}">
                <a16:creationId xmlns:a16="http://schemas.microsoft.com/office/drawing/2014/main" id="{7C33E5DD-61B6-DF45-3578-0D8E72948D82}"/>
              </a:ext>
            </a:extLst>
          </p:cNvPr>
          <p:cNvSpPr>
            <a:spLocks noGrp="1"/>
          </p:cNvSpPr>
          <p:nvPr>
            <p:ph type="ftr" sz="quarter" idx="11"/>
          </p:nvPr>
        </p:nvSpPr>
        <p:spPr/>
        <p:txBody>
          <a:bodyPr/>
          <a:lstStyle/>
          <a:p>
            <a:endParaRPr lang="es-CL"/>
          </a:p>
        </p:txBody>
      </p:sp>
      <p:sp>
        <p:nvSpPr>
          <p:cNvPr id="6" name="Slide Number Placeholder 5">
            <a:extLst>
              <a:ext uri="{FF2B5EF4-FFF2-40B4-BE49-F238E27FC236}">
                <a16:creationId xmlns:a16="http://schemas.microsoft.com/office/drawing/2014/main" id="{86EA1C25-731A-3EE6-F86F-0554D8C4BE44}"/>
              </a:ext>
            </a:extLst>
          </p:cNvPr>
          <p:cNvSpPr>
            <a:spLocks noGrp="1"/>
          </p:cNvSpPr>
          <p:nvPr>
            <p:ph type="sldNum" sz="quarter" idx="12"/>
          </p:nvPr>
        </p:nvSpPr>
        <p:spPr/>
        <p:txBody>
          <a:bodyPr/>
          <a:lstStyle/>
          <a:p>
            <a:fld id="{1722275F-A8DC-40BE-81EA-EE7675585E33}" type="slidenum">
              <a:rPr lang="es-CL" smtClean="0"/>
              <a:t>‹#›</a:t>
            </a:fld>
            <a:endParaRPr lang="es-CL"/>
          </a:p>
        </p:txBody>
      </p:sp>
    </p:spTree>
    <p:extLst>
      <p:ext uri="{BB962C8B-B14F-4D97-AF65-F5344CB8AC3E}">
        <p14:creationId xmlns:p14="http://schemas.microsoft.com/office/powerpoint/2010/main" val="19968844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F6441-F3A6-7F0A-0C17-8B0BB9CBF540}"/>
              </a:ext>
            </a:extLst>
          </p:cNvPr>
          <p:cNvSpPr>
            <a:spLocks noGrp="1"/>
          </p:cNvSpPr>
          <p:nvPr>
            <p:ph type="title"/>
          </p:nvPr>
        </p:nvSpPr>
        <p:spPr/>
        <p:txBody>
          <a:bodyPr/>
          <a:lstStyle/>
          <a:p>
            <a:r>
              <a:rPr lang="en-US"/>
              <a:t>Click to edit Master title style</a:t>
            </a:r>
            <a:endParaRPr lang="es-CL"/>
          </a:p>
        </p:txBody>
      </p:sp>
      <p:sp>
        <p:nvSpPr>
          <p:cNvPr id="3" name="Content Placeholder 2">
            <a:extLst>
              <a:ext uri="{FF2B5EF4-FFF2-40B4-BE49-F238E27FC236}">
                <a16:creationId xmlns:a16="http://schemas.microsoft.com/office/drawing/2014/main" id="{2C0455B9-2E88-A9CA-B394-CCE821B60C3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L"/>
          </a:p>
        </p:txBody>
      </p:sp>
      <p:sp>
        <p:nvSpPr>
          <p:cNvPr id="4" name="Content Placeholder 3">
            <a:extLst>
              <a:ext uri="{FF2B5EF4-FFF2-40B4-BE49-F238E27FC236}">
                <a16:creationId xmlns:a16="http://schemas.microsoft.com/office/drawing/2014/main" id="{0FF09E01-BDC7-44A7-90D9-7CCAE2546A7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L"/>
          </a:p>
        </p:txBody>
      </p:sp>
      <p:sp>
        <p:nvSpPr>
          <p:cNvPr id="5" name="Date Placeholder 4">
            <a:extLst>
              <a:ext uri="{FF2B5EF4-FFF2-40B4-BE49-F238E27FC236}">
                <a16:creationId xmlns:a16="http://schemas.microsoft.com/office/drawing/2014/main" id="{FD77A0E6-1EAD-BE1C-FA15-6C177E3448FC}"/>
              </a:ext>
            </a:extLst>
          </p:cNvPr>
          <p:cNvSpPr>
            <a:spLocks noGrp="1"/>
          </p:cNvSpPr>
          <p:nvPr>
            <p:ph type="dt" sz="half" idx="10"/>
          </p:nvPr>
        </p:nvSpPr>
        <p:spPr/>
        <p:txBody>
          <a:bodyPr/>
          <a:lstStyle/>
          <a:p>
            <a:fld id="{B51E8585-6176-4E13-A02A-F8A7453F47E3}" type="datetimeFigureOut">
              <a:rPr lang="es-CL" smtClean="0"/>
              <a:t>04-09-2024</a:t>
            </a:fld>
            <a:endParaRPr lang="es-CL"/>
          </a:p>
        </p:txBody>
      </p:sp>
      <p:sp>
        <p:nvSpPr>
          <p:cNvPr id="6" name="Footer Placeholder 5">
            <a:extLst>
              <a:ext uri="{FF2B5EF4-FFF2-40B4-BE49-F238E27FC236}">
                <a16:creationId xmlns:a16="http://schemas.microsoft.com/office/drawing/2014/main" id="{7639F8B6-EB20-6224-C1A1-58F6F04FC747}"/>
              </a:ext>
            </a:extLst>
          </p:cNvPr>
          <p:cNvSpPr>
            <a:spLocks noGrp="1"/>
          </p:cNvSpPr>
          <p:nvPr>
            <p:ph type="ftr" sz="quarter" idx="11"/>
          </p:nvPr>
        </p:nvSpPr>
        <p:spPr/>
        <p:txBody>
          <a:bodyPr/>
          <a:lstStyle/>
          <a:p>
            <a:endParaRPr lang="es-CL"/>
          </a:p>
        </p:txBody>
      </p:sp>
      <p:sp>
        <p:nvSpPr>
          <p:cNvPr id="7" name="Slide Number Placeholder 6">
            <a:extLst>
              <a:ext uri="{FF2B5EF4-FFF2-40B4-BE49-F238E27FC236}">
                <a16:creationId xmlns:a16="http://schemas.microsoft.com/office/drawing/2014/main" id="{F7139721-93ED-6A61-3EB0-A6B40A702345}"/>
              </a:ext>
            </a:extLst>
          </p:cNvPr>
          <p:cNvSpPr>
            <a:spLocks noGrp="1"/>
          </p:cNvSpPr>
          <p:nvPr>
            <p:ph type="sldNum" sz="quarter" idx="12"/>
          </p:nvPr>
        </p:nvSpPr>
        <p:spPr/>
        <p:txBody>
          <a:bodyPr/>
          <a:lstStyle/>
          <a:p>
            <a:fld id="{1722275F-A8DC-40BE-81EA-EE7675585E33}" type="slidenum">
              <a:rPr lang="es-CL" smtClean="0"/>
              <a:t>‹#›</a:t>
            </a:fld>
            <a:endParaRPr lang="es-CL"/>
          </a:p>
        </p:txBody>
      </p:sp>
    </p:spTree>
    <p:extLst>
      <p:ext uri="{BB962C8B-B14F-4D97-AF65-F5344CB8AC3E}">
        <p14:creationId xmlns:p14="http://schemas.microsoft.com/office/powerpoint/2010/main" val="10186417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0E383-1EE7-90F6-D02F-3B03D6E38C1C}"/>
              </a:ext>
            </a:extLst>
          </p:cNvPr>
          <p:cNvSpPr>
            <a:spLocks noGrp="1"/>
          </p:cNvSpPr>
          <p:nvPr>
            <p:ph type="title"/>
          </p:nvPr>
        </p:nvSpPr>
        <p:spPr>
          <a:xfrm>
            <a:off x="839788" y="365125"/>
            <a:ext cx="10515600" cy="1325563"/>
          </a:xfrm>
        </p:spPr>
        <p:txBody>
          <a:bodyPr/>
          <a:lstStyle/>
          <a:p>
            <a:r>
              <a:rPr lang="en-US"/>
              <a:t>Click to edit Master title style</a:t>
            </a:r>
            <a:endParaRPr lang="es-CL"/>
          </a:p>
        </p:txBody>
      </p:sp>
      <p:sp>
        <p:nvSpPr>
          <p:cNvPr id="3" name="Text Placeholder 2">
            <a:extLst>
              <a:ext uri="{FF2B5EF4-FFF2-40B4-BE49-F238E27FC236}">
                <a16:creationId xmlns:a16="http://schemas.microsoft.com/office/drawing/2014/main" id="{EDB50677-9599-4421-CDB8-8E5455B876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7DAC431-C40E-D215-D4C3-0246F1EE78F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L"/>
          </a:p>
        </p:txBody>
      </p:sp>
      <p:sp>
        <p:nvSpPr>
          <p:cNvPr id="5" name="Text Placeholder 4">
            <a:extLst>
              <a:ext uri="{FF2B5EF4-FFF2-40B4-BE49-F238E27FC236}">
                <a16:creationId xmlns:a16="http://schemas.microsoft.com/office/drawing/2014/main" id="{2E5BC02A-44A2-24F0-52BC-09B001233D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A391D8-A9A1-ABA2-757C-5EF0C5DBAD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L"/>
          </a:p>
        </p:txBody>
      </p:sp>
      <p:sp>
        <p:nvSpPr>
          <p:cNvPr id="7" name="Date Placeholder 6">
            <a:extLst>
              <a:ext uri="{FF2B5EF4-FFF2-40B4-BE49-F238E27FC236}">
                <a16:creationId xmlns:a16="http://schemas.microsoft.com/office/drawing/2014/main" id="{E5E30DDB-39F1-CAC1-0CD8-0AB920035B60}"/>
              </a:ext>
            </a:extLst>
          </p:cNvPr>
          <p:cNvSpPr>
            <a:spLocks noGrp="1"/>
          </p:cNvSpPr>
          <p:nvPr>
            <p:ph type="dt" sz="half" idx="10"/>
          </p:nvPr>
        </p:nvSpPr>
        <p:spPr/>
        <p:txBody>
          <a:bodyPr/>
          <a:lstStyle/>
          <a:p>
            <a:fld id="{B51E8585-6176-4E13-A02A-F8A7453F47E3}" type="datetimeFigureOut">
              <a:rPr lang="es-CL" smtClean="0"/>
              <a:t>04-09-2024</a:t>
            </a:fld>
            <a:endParaRPr lang="es-CL"/>
          </a:p>
        </p:txBody>
      </p:sp>
      <p:sp>
        <p:nvSpPr>
          <p:cNvPr id="8" name="Footer Placeholder 7">
            <a:extLst>
              <a:ext uri="{FF2B5EF4-FFF2-40B4-BE49-F238E27FC236}">
                <a16:creationId xmlns:a16="http://schemas.microsoft.com/office/drawing/2014/main" id="{1E8A8B0B-E765-270F-5CAE-CA431C4C768C}"/>
              </a:ext>
            </a:extLst>
          </p:cNvPr>
          <p:cNvSpPr>
            <a:spLocks noGrp="1"/>
          </p:cNvSpPr>
          <p:nvPr>
            <p:ph type="ftr" sz="quarter" idx="11"/>
          </p:nvPr>
        </p:nvSpPr>
        <p:spPr/>
        <p:txBody>
          <a:bodyPr/>
          <a:lstStyle/>
          <a:p>
            <a:endParaRPr lang="es-CL"/>
          </a:p>
        </p:txBody>
      </p:sp>
      <p:sp>
        <p:nvSpPr>
          <p:cNvPr id="9" name="Slide Number Placeholder 8">
            <a:extLst>
              <a:ext uri="{FF2B5EF4-FFF2-40B4-BE49-F238E27FC236}">
                <a16:creationId xmlns:a16="http://schemas.microsoft.com/office/drawing/2014/main" id="{F59F10A2-5866-FD5B-095B-9E35D078DF92}"/>
              </a:ext>
            </a:extLst>
          </p:cNvPr>
          <p:cNvSpPr>
            <a:spLocks noGrp="1"/>
          </p:cNvSpPr>
          <p:nvPr>
            <p:ph type="sldNum" sz="quarter" idx="12"/>
          </p:nvPr>
        </p:nvSpPr>
        <p:spPr/>
        <p:txBody>
          <a:bodyPr/>
          <a:lstStyle/>
          <a:p>
            <a:fld id="{1722275F-A8DC-40BE-81EA-EE7675585E33}" type="slidenum">
              <a:rPr lang="es-CL" smtClean="0"/>
              <a:t>‹#›</a:t>
            </a:fld>
            <a:endParaRPr lang="es-CL"/>
          </a:p>
        </p:txBody>
      </p:sp>
    </p:spTree>
    <p:extLst>
      <p:ext uri="{BB962C8B-B14F-4D97-AF65-F5344CB8AC3E}">
        <p14:creationId xmlns:p14="http://schemas.microsoft.com/office/powerpoint/2010/main" val="678992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E97F7-4FF6-E89B-0347-8EB699DC8027}"/>
              </a:ext>
            </a:extLst>
          </p:cNvPr>
          <p:cNvSpPr>
            <a:spLocks noGrp="1"/>
          </p:cNvSpPr>
          <p:nvPr>
            <p:ph type="title"/>
          </p:nvPr>
        </p:nvSpPr>
        <p:spPr/>
        <p:txBody>
          <a:bodyPr/>
          <a:lstStyle/>
          <a:p>
            <a:r>
              <a:rPr lang="en-US"/>
              <a:t>Click to edit Master title style</a:t>
            </a:r>
            <a:endParaRPr lang="es-CL"/>
          </a:p>
        </p:txBody>
      </p:sp>
      <p:sp>
        <p:nvSpPr>
          <p:cNvPr id="3" name="Date Placeholder 2">
            <a:extLst>
              <a:ext uri="{FF2B5EF4-FFF2-40B4-BE49-F238E27FC236}">
                <a16:creationId xmlns:a16="http://schemas.microsoft.com/office/drawing/2014/main" id="{72EEE19A-5B66-9A2E-4648-4795ACDF2383}"/>
              </a:ext>
            </a:extLst>
          </p:cNvPr>
          <p:cNvSpPr>
            <a:spLocks noGrp="1"/>
          </p:cNvSpPr>
          <p:nvPr>
            <p:ph type="dt" sz="half" idx="10"/>
          </p:nvPr>
        </p:nvSpPr>
        <p:spPr/>
        <p:txBody>
          <a:bodyPr/>
          <a:lstStyle/>
          <a:p>
            <a:fld id="{B51E8585-6176-4E13-A02A-F8A7453F47E3}" type="datetimeFigureOut">
              <a:rPr lang="es-CL" smtClean="0"/>
              <a:t>04-09-2024</a:t>
            </a:fld>
            <a:endParaRPr lang="es-CL"/>
          </a:p>
        </p:txBody>
      </p:sp>
      <p:sp>
        <p:nvSpPr>
          <p:cNvPr id="4" name="Footer Placeholder 3">
            <a:extLst>
              <a:ext uri="{FF2B5EF4-FFF2-40B4-BE49-F238E27FC236}">
                <a16:creationId xmlns:a16="http://schemas.microsoft.com/office/drawing/2014/main" id="{E882B927-63F3-B20C-D717-9E1DE046DFCC}"/>
              </a:ext>
            </a:extLst>
          </p:cNvPr>
          <p:cNvSpPr>
            <a:spLocks noGrp="1"/>
          </p:cNvSpPr>
          <p:nvPr>
            <p:ph type="ftr" sz="quarter" idx="11"/>
          </p:nvPr>
        </p:nvSpPr>
        <p:spPr/>
        <p:txBody>
          <a:bodyPr/>
          <a:lstStyle/>
          <a:p>
            <a:endParaRPr lang="es-CL"/>
          </a:p>
        </p:txBody>
      </p:sp>
      <p:sp>
        <p:nvSpPr>
          <p:cNvPr id="5" name="Slide Number Placeholder 4">
            <a:extLst>
              <a:ext uri="{FF2B5EF4-FFF2-40B4-BE49-F238E27FC236}">
                <a16:creationId xmlns:a16="http://schemas.microsoft.com/office/drawing/2014/main" id="{2362E69F-1F06-24F6-C3A3-405534539DD5}"/>
              </a:ext>
            </a:extLst>
          </p:cNvPr>
          <p:cNvSpPr>
            <a:spLocks noGrp="1"/>
          </p:cNvSpPr>
          <p:nvPr>
            <p:ph type="sldNum" sz="quarter" idx="12"/>
          </p:nvPr>
        </p:nvSpPr>
        <p:spPr/>
        <p:txBody>
          <a:bodyPr/>
          <a:lstStyle/>
          <a:p>
            <a:fld id="{1722275F-A8DC-40BE-81EA-EE7675585E33}" type="slidenum">
              <a:rPr lang="es-CL" smtClean="0"/>
              <a:t>‹#›</a:t>
            </a:fld>
            <a:endParaRPr lang="es-CL"/>
          </a:p>
        </p:txBody>
      </p:sp>
    </p:spTree>
    <p:extLst>
      <p:ext uri="{BB962C8B-B14F-4D97-AF65-F5344CB8AC3E}">
        <p14:creationId xmlns:p14="http://schemas.microsoft.com/office/powerpoint/2010/main" val="3000869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30A021-9BF7-8B50-0458-9D255172B2A8}"/>
              </a:ext>
            </a:extLst>
          </p:cNvPr>
          <p:cNvSpPr>
            <a:spLocks noGrp="1"/>
          </p:cNvSpPr>
          <p:nvPr>
            <p:ph type="dt" sz="half" idx="10"/>
          </p:nvPr>
        </p:nvSpPr>
        <p:spPr/>
        <p:txBody>
          <a:bodyPr/>
          <a:lstStyle/>
          <a:p>
            <a:fld id="{B51E8585-6176-4E13-A02A-F8A7453F47E3}" type="datetimeFigureOut">
              <a:rPr lang="es-CL" smtClean="0"/>
              <a:t>04-09-2024</a:t>
            </a:fld>
            <a:endParaRPr lang="es-CL"/>
          </a:p>
        </p:txBody>
      </p:sp>
      <p:sp>
        <p:nvSpPr>
          <p:cNvPr id="3" name="Footer Placeholder 2">
            <a:extLst>
              <a:ext uri="{FF2B5EF4-FFF2-40B4-BE49-F238E27FC236}">
                <a16:creationId xmlns:a16="http://schemas.microsoft.com/office/drawing/2014/main" id="{5FC85EF3-E715-9460-6D2B-3E30F9554AF6}"/>
              </a:ext>
            </a:extLst>
          </p:cNvPr>
          <p:cNvSpPr>
            <a:spLocks noGrp="1"/>
          </p:cNvSpPr>
          <p:nvPr>
            <p:ph type="ftr" sz="quarter" idx="11"/>
          </p:nvPr>
        </p:nvSpPr>
        <p:spPr/>
        <p:txBody>
          <a:bodyPr/>
          <a:lstStyle/>
          <a:p>
            <a:endParaRPr lang="es-CL"/>
          </a:p>
        </p:txBody>
      </p:sp>
      <p:sp>
        <p:nvSpPr>
          <p:cNvPr id="4" name="Slide Number Placeholder 3">
            <a:extLst>
              <a:ext uri="{FF2B5EF4-FFF2-40B4-BE49-F238E27FC236}">
                <a16:creationId xmlns:a16="http://schemas.microsoft.com/office/drawing/2014/main" id="{278FA4FE-325B-616D-A1F4-04383BC61BF7}"/>
              </a:ext>
            </a:extLst>
          </p:cNvPr>
          <p:cNvSpPr>
            <a:spLocks noGrp="1"/>
          </p:cNvSpPr>
          <p:nvPr>
            <p:ph type="sldNum" sz="quarter" idx="12"/>
          </p:nvPr>
        </p:nvSpPr>
        <p:spPr/>
        <p:txBody>
          <a:bodyPr/>
          <a:lstStyle/>
          <a:p>
            <a:fld id="{1722275F-A8DC-40BE-81EA-EE7675585E33}" type="slidenum">
              <a:rPr lang="es-CL" smtClean="0"/>
              <a:t>‹#›</a:t>
            </a:fld>
            <a:endParaRPr lang="es-CL"/>
          </a:p>
        </p:txBody>
      </p:sp>
    </p:spTree>
    <p:extLst>
      <p:ext uri="{BB962C8B-B14F-4D97-AF65-F5344CB8AC3E}">
        <p14:creationId xmlns:p14="http://schemas.microsoft.com/office/powerpoint/2010/main" val="735627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F8E98-6BB6-F971-0B7B-31A3691212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CL"/>
          </a:p>
        </p:txBody>
      </p:sp>
      <p:sp>
        <p:nvSpPr>
          <p:cNvPr id="3" name="Content Placeholder 2">
            <a:extLst>
              <a:ext uri="{FF2B5EF4-FFF2-40B4-BE49-F238E27FC236}">
                <a16:creationId xmlns:a16="http://schemas.microsoft.com/office/drawing/2014/main" id="{CD969654-8FEF-1E7F-6BB4-ED378FDE63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L"/>
          </a:p>
        </p:txBody>
      </p:sp>
      <p:sp>
        <p:nvSpPr>
          <p:cNvPr id="4" name="Text Placeholder 3">
            <a:extLst>
              <a:ext uri="{FF2B5EF4-FFF2-40B4-BE49-F238E27FC236}">
                <a16:creationId xmlns:a16="http://schemas.microsoft.com/office/drawing/2014/main" id="{DE9B4840-15B4-82E9-5CA5-E4F241C558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449C0E-3B4D-1505-4063-5B684570A511}"/>
              </a:ext>
            </a:extLst>
          </p:cNvPr>
          <p:cNvSpPr>
            <a:spLocks noGrp="1"/>
          </p:cNvSpPr>
          <p:nvPr>
            <p:ph type="dt" sz="half" idx="10"/>
          </p:nvPr>
        </p:nvSpPr>
        <p:spPr/>
        <p:txBody>
          <a:bodyPr/>
          <a:lstStyle/>
          <a:p>
            <a:fld id="{B51E8585-6176-4E13-A02A-F8A7453F47E3}" type="datetimeFigureOut">
              <a:rPr lang="es-CL" smtClean="0"/>
              <a:t>04-09-2024</a:t>
            </a:fld>
            <a:endParaRPr lang="es-CL"/>
          </a:p>
        </p:txBody>
      </p:sp>
      <p:sp>
        <p:nvSpPr>
          <p:cNvPr id="6" name="Footer Placeholder 5">
            <a:extLst>
              <a:ext uri="{FF2B5EF4-FFF2-40B4-BE49-F238E27FC236}">
                <a16:creationId xmlns:a16="http://schemas.microsoft.com/office/drawing/2014/main" id="{38F856ED-A372-286D-EA5F-666C76FA0271}"/>
              </a:ext>
            </a:extLst>
          </p:cNvPr>
          <p:cNvSpPr>
            <a:spLocks noGrp="1"/>
          </p:cNvSpPr>
          <p:nvPr>
            <p:ph type="ftr" sz="quarter" idx="11"/>
          </p:nvPr>
        </p:nvSpPr>
        <p:spPr/>
        <p:txBody>
          <a:bodyPr/>
          <a:lstStyle/>
          <a:p>
            <a:endParaRPr lang="es-CL"/>
          </a:p>
        </p:txBody>
      </p:sp>
      <p:sp>
        <p:nvSpPr>
          <p:cNvPr id="7" name="Slide Number Placeholder 6">
            <a:extLst>
              <a:ext uri="{FF2B5EF4-FFF2-40B4-BE49-F238E27FC236}">
                <a16:creationId xmlns:a16="http://schemas.microsoft.com/office/drawing/2014/main" id="{71375D7E-176B-0F0B-C034-43B85C0F45D6}"/>
              </a:ext>
            </a:extLst>
          </p:cNvPr>
          <p:cNvSpPr>
            <a:spLocks noGrp="1"/>
          </p:cNvSpPr>
          <p:nvPr>
            <p:ph type="sldNum" sz="quarter" idx="12"/>
          </p:nvPr>
        </p:nvSpPr>
        <p:spPr/>
        <p:txBody>
          <a:bodyPr/>
          <a:lstStyle/>
          <a:p>
            <a:fld id="{1722275F-A8DC-40BE-81EA-EE7675585E33}" type="slidenum">
              <a:rPr lang="es-CL" smtClean="0"/>
              <a:t>‹#›</a:t>
            </a:fld>
            <a:endParaRPr lang="es-CL"/>
          </a:p>
        </p:txBody>
      </p:sp>
    </p:spTree>
    <p:extLst>
      <p:ext uri="{BB962C8B-B14F-4D97-AF65-F5344CB8AC3E}">
        <p14:creationId xmlns:p14="http://schemas.microsoft.com/office/powerpoint/2010/main" val="4146547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87B31-E761-8D83-D92F-AFF7ECC889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CL"/>
          </a:p>
        </p:txBody>
      </p:sp>
      <p:sp>
        <p:nvSpPr>
          <p:cNvPr id="3" name="Picture Placeholder 2">
            <a:extLst>
              <a:ext uri="{FF2B5EF4-FFF2-40B4-BE49-F238E27FC236}">
                <a16:creationId xmlns:a16="http://schemas.microsoft.com/office/drawing/2014/main" id="{46FF2D01-D78A-5D5E-5C65-30A805BB77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a:p>
        </p:txBody>
      </p:sp>
      <p:sp>
        <p:nvSpPr>
          <p:cNvPr id="4" name="Text Placeholder 3">
            <a:extLst>
              <a:ext uri="{FF2B5EF4-FFF2-40B4-BE49-F238E27FC236}">
                <a16:creationId xmlns:a16="http://schemas.microsoft.com/office/drawing/2014/main" id="{DD787EDA-9F03-59C0-F3C4-7055B50855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6C9E80-B0F2-23DE-592D-B2BBF89579D1}"/>
              </a:ext>
            </a:extLst>
          </p:cNvPr>
          <p:cNvSpPr>
            <a:spLocks noGrp="1"/>
          </p:cNvSpPr>
          <p:nvPr>
            <p:ph type="dt" sz="half" idx="10"/>
          </p:nvPr>
        </p:nvSpPr>
        <p:spPr/>
        <p:txBody>
          <a:bodyPr/>
          <a:lstStyle/>
          <a:p>
            <a:fld id="{B51E8585-6176-4E13-A02A-F8A7453F47E3}" type="datetimeFigureOut">
              <a:rPr lang="es-CL" smtClean="0"/>
              <a:t>04-09-2024</a:t>
            </a:fld>
            <a:endParaRPr lang="es-CL"/>
          </a:p>
        </p:txBody>
      </p:sp>
      <p:sp>
        <p:nvSpPr>
          <p:cNvPr id="6" name="Footer Placeholder 5">
            <a:extLst>
              <a:ext uri="{FF2B5EF4-FFF2-40B4-BE49-F238E27FC236}">
                <a16:creationId xmlns:a16="http://schemas.microsoft.com/office/drawing/2014/main" id="{5EA54464-752F-5514-BC03-815DC0A27085}"/>
              </a:ext>
            </a:extLst>
          </p:cNvPr>
          <p:cNvSpPr>
            <a:spLocks noGrp="1"/>
          </p:cNvSpPr>
          <p:nvPr>
            <p:ph type="ftr" sz="quarter" idx="11"/>
          </p:nvPr>
        </p:nvSpPr>
        <p:spPr/>
        <p:txBody>
          <a:bodyPr/>
          <a:lstStyle/>
          <a:p>
            <a:endParaRPr lang="es-CL"/>
          </a:p>
        </p:txBody>
      </p:sp>
      <p:sp>
        <p:nvSpPr>
          <p:cNvPr id="7" name="Slide Number Placeholder 6">
            <a:extLst>
              <a:ext uri="{FF2B5EF4-FFF2-40B4-BE49-F238E27FC236}">
                <a16:creationId xmlns:a16="http://schemas.microsoft.com/office/drawing/2014/main" id="{CA85992A-EA51-8B80-4F29-57ECBCF433DE}"/>
              </a:ext>
            </a:extLst>
          </p:cNvPr>
          <p:cNvSpPr>
            <a:spLocks noGrp="1"/>
          </p:cNvSpPr>
          <p:nvPr>
            <p:ph type="sldNum" sz="quarter" idx="12"/>
          </p:nvPr>
        </p:nvSpPr>
        <p:spPr/>
        <p:txBody>
          <a:bodyPr/>
          <a:lstStyle/>
          <a:p>
            <a:fld id="{1722275F-A8DC-40BE-81EA-EE7675585E33}" type="slidenum">
              <a:rPr lang="es-CL" smtClean="0"/>
              <a:t>‹#›</a:t>
            </a:fld>
            <a:endParaRPr lang="es-CL"/>
          </a:p>
        </p:txBody>
      </p:sp>
    </p:spTree>
    <p:extLst>
      <p:ext uri="{BB962C8B-B14F-4D97-AF65-F5344CB8AC3E}">
        <p14:creationId xmlns:p14="http://schemas.microsoft.com/office/powerpoint/2010/main" val="1394746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0B498C-6A94-7060-1CB3-80AC9766D9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CL"/>
          </a:p>
        </p:txBody>
      </p:sp>
      <p:sp>
        <p:nvSpPr>
          <p:cNvPr id="3" name="Text Placeholder 2">
            <a:extLst>
              <a:ext uri="{FF2B5EF4-FFF2-40B4-BE49-F238E27FC236}">
                <a16:creationId xmlns:a16="http://schemas.microsoft.com/office/drawing/2014/main" id="{FBBEAC98-1604-DD27-9AFE-2DF59DEDFE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L"/>
          </a:p>
        </p:txBody>
      </p:sp>
      <p:sp>
        <p:nvSpPr>
          <p:cNvPr id="4" name="Date Placeholder 3">
            <a:extLst>
              <a:ext uri="{FF2B5EF4-FFF2-40B4-BE49-F238E27FC236}">
                <a16:creationId xmlns:a16="http://schemas.microsoft.com/office/drawing/2014/main" id="{DA8379F4-1F12-77BB-9A6E-3275FCF97F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51E8585-6176-4E13-A02A-F8A7453F47E3}" type="datetimeFigureOut">
              <a:rPr lang="es-CL" smtClean="0"/>
              <a:t>04-09-2024</a:t>
            </a:fld>
            <a:endParaRPr lang="es-CL"/>
          </a:p>
        </p:txBody>
      </p:sp>
      <p:sp>
        <p:nvSpPr>
          <p:cNvPr id="5" name="Footer Placeholder 4">
            <a:extLst>
              <a:ext uri="{FF2B5EF4-FFF2-40B4-BE49-F238E27FC236}">
                <a16:creationId xmlns:a16="http://schemas.microsoft.com/office/drawing/2014/main" id="{18325213-89FE-8630-DC65-47ABB1311D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CL"/>
          </a:p>
        </p:txBody>
      </p:sp>
      <p:sp>
        <p:nvSpPr>
          <p:cNvPr id="6" name="Slide Number Placeholder 5">
            <a:extLst>
              <a:ext uri="{FF2B5EF4-FFF2-40B4-BE49-F238E27FC236}">
                <a16:creationId xmlns:a16="http://schemas.microsoft.com/office/drawing/2014/main" id="{BDFC661F-ABD3-ADEE-D05F-4ABF20AD5E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722275F-A8DC-40BE-81EA-EE7675585E33}" type="slidenum">
              <a:rPr lang="es-CL" smtClean="0"/>
              <a:t>‹#›</a:t>
            </a:fld>
            <a:endParaRPr lang="es-CL"/>
          </a:p>
        </p:txBody>
      </p:sp>
    </p:spTree>
    <p:extLst>
      <p:ext uri="{BB962C8B-B14F-4D97-AF65-F5344CB8AC3E}">
        <p14:creationId xmlns:p14="http://schemas.microsoft.com/office/powerpoint/2010/main" val="9849429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ms.copernicus.org/articles/12/933/2021/?source=post_page-----1c49bca9bbee--------------------------------" TargetMode="Externa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hyperlink" Target="https://www.kaggle.com/datasets/konivat/hipparcos-star-catalog/data"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hyperlink" Target="https://www.n2yo.com/satellite/?s=20169"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147C5-4D65-925A-7121-20A8664163EC}"/>
              </a:ext>
            </a:extLst>
          </p:cNvPr>
          <p:cNvSpPr>
            <a:spLocks noGrp="1"/>
          </p:cNvSpPr>
          <p:nvPr>
            <p:ph type="ctrTitle"/>
          </p:nvPr>
        </p:nvSpPr>
        <p:spPr/>
        <p:txBody>
          <a:bodyPr/>
          <a:lstStyle/>
          <a:p>
            <a:endParaRPr lang="es-CL"/>
          </a:p>
        </p:txBody>
      </p:sp>
      <p:sp>
        <p:nvSpPr>
          <p:cNvPr id="3" name="Subtitle 2">
            <a:extLst>
              <a:ext uri="{FF2B5EF4-FFF2-40B4-BE49-F238E27FC236}">
                <a16:creationId xmlns:a16="http://schemas.microsoft.com/office/drawing/2014/main" id="{A3CC46B3-8D2A-4A99-C27C-418C777BC030}"/>
              </a:ext>
            </a:extLst>
          </p:cNvPr>
          <p:cNvSpPr>
            <a:spLocks noGrp="1"/>
          </p:cNvSpPr>
          <p:nvPr>
            <p:ph type="subTitle" idx="1"/>
          </p:nvPr>
        </p:nvSpPr>
        <p:spPr/>
        <p:txBody>
          <a:bodyPr/>
          <a:lstStyle/>
          <a:p>
            <a:endParaRPr lang="es-CL"/>
          </a:p>
        </p:txBody>
      </p:sp>
    </p:spTree>
    <p:extLst>
      <p:ext uri="{BB962C8B-B14F-4D97-AF65-F5344CB8AC3E}">
        <p14:creationId xmlns:p14="http://schemas.microsoft.com/office/powerpoint/2010/main" val="410816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AB61E-84FC-62FF-8E6E-AD562FD5FF09}"/>
              </a:ext>
            </a:extLst>
          </p:cNvPr>
          <p:cNvSpPr>
            <a:spLocks noGrp="1"/>
          </p:cNvSpPr>
          <p:nvPr>
            <p:ph type="title"/>
          </p:nvPr>
        </p:nvSpPr>
        <p:spPr/>
        <p:txBody>
          <a:bodyPr/>
          <a:lstStyle/>
          <a:p>
            <a:r>
              <a:rPr lang="es-CL" dirty="0"/>
              <a:t>SVM (</a:t>
            </a:r>
            <a:r>
              <a:rPr lang="es-CL" dirty="0" err="1"/>
              <a:t>Support</a:t>
            </a:r>
            <a:r>
              <a:rPr lang="es-CL" dirty="0"/>
              <a:t> Vector Machine) y </a:t>
            </a:r>
            <a:r>
              <a:rPr lang="es-CL" dirty="0" err="1"/>
              <a:t>Trees</a:t>
            </a:r>
            <a:r>
              <a:rPr lang="es-CL" dirty="0"/>
              <a:t> (Arboles)</a:t>
            </a:r>
          </a:p>
        </p:txBody>
      </p:sp>
      <p:sp>
        <p:nvSpPr>
          <p:cNvPr id="3" name="Content Placeholder 2">
            <a:extLst>
              <a:ext uri="{FF2B5EF4-FFF2-40B4-BE49-F238E27FC236}">
                <a16:creationId xmlns:a16="http://schemas.microsoft.com/office/drawing/2014/main" id="{1AE23B7F-1134-7D01-4CCC-4A38C2B3F25B}"/>
              </a:ext>
            </a:extLst>
          </p:cNvPr>
          <p:cNvSpPr>
            <a:spLocks noGrp="1"/>
          </p:cNvSpPr>
          <p:nvPr>
            <p:ph idx="1"/>
          </p:nvPr>
        </p:nvSpPr>
        <p:spPr/>
        <p:txBody>
          <a:bodyPr/>
          <a:lstStyle/>
          <a:p>
            <a:endParaRPr lang="es-CL" dirty="0"/>
          </a:p>
        </p:txBody>
      </p:sp>
    </p:spTree>
    <p:extLst>
      <p:ext uri="{BB962C8B-B14F-4D97-AF65-F5344CB8AC3E}">
        <p14:creationId xmlns:p14="http://schemas.microsoft.com/office/powerpoint/2010/main" val="1708508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3898D-51F5-9569-D1DB-B31ED0D26719}"/>
              </a:ext>
            </a:extLst>
          </p:cNvPr>
          <p:cNvSpPr>
            <a:spLocks noGrp="1"/>
          </p:cNvSpPr>
          <p:nvPr>
            <p:ph type="title"/>
          </p:nvPr>
        </p:nvSpPr>
        <p:spPr/>
        <p:txBody>
          <a:bodyPr/>
          <a:lstStyle/>
          <a:p>
            <a:r>
              <a:rPr lang="es-CL" dirty="0"/>
              <a:t>SVM: Que pasa si no es posible separar los datos?</a:t>
            </a:r>
          </a:p>
        </p:txBody>
      </p:sp>
      <p:pic>
        <p:nvPicPr>
          <p:cNvPr id="5" name="Content Placeholder 4">
            <a:extLst>
              <a:ext uri="{FF2B5EF4-FFF2-40B4-BE49-F238E27FC236}">
                <a16:creationId xmlns:a16="http://schemas.microsoft.com/office/drawing/2014/main" id="{E09CAD1B-FA3D-E1E8-0992-17F798F6C966}"/>
              </a:ext>
            </a:extLst>
          </p:cNvPr>
          <p:cNvPicPr>
            <a:picLocks noGrp="1" noChangeAspect="1"/>
          </p:cNvPicPr>
          <p:nvPr>
            <p:ph idx="1"/>
          </p:nvPr>
        </p:nvPicPr>
        <p:blipFill>
          <a:blip r:embed="rId3"/>
          <a:stretch>
            <a:fillRect/>
          </a:stretch>
        </p:blipFill>
        <p:spPr>
          <a:xfrm>
            <a:off x="4082684" y="1745735"/>
            <a:ext cx="4026632" cy="3366529"/>
          </a:xfrm>
        </p:spPr>
      </p:pic>
    </p:spTree>
    <p:extLst>
      <p:ext uri="{BB962C8B-B14F-4D97-AF65-F5344CB8AC3E}">
        <p14:creationId xmlns:p14="http://schemas.microsoft.com/office/powerpoint/2010/main" val="3741291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1460D-7078-8342-373A-47EF7114A1E2}"/>
              </a:ext>
            </a:extLst>
          </p:cNvPr>
          <p:cNvSpPr>
            <a:spLocks noGrp="1"/>
          </p:cNvSpPr>
          <p:nvPr>
            <p:ph type="title"/>
          </p:nvPr>
        </p:nvSpPr>
        <p:spPr/>
        <p:txBody>
          <a:bodyPr/>
          <a:lstStyle/>
          <a:p>
            <a:r>
              <a:rPr lang="es-CL" dirty="0"/>
              <a:t>Problemas equivalentes</a:t>
            </a:r>
          </a:p>
        </p:txBody>
      </p:sp>
      <p:pic>
        <p:nvPicPr>
          <p:cNvPr id="2050" name="Picture 2">
            <a:extLst>
              <a:ext uri="{FF2B5EF4-FFF2-40B4-BE49-F238E27FC236}">
                <a16:creationId xmlns:a16="http://schemas.microsoft.com/office/drawing/2014/main" id="{820B2DC6-041D-27F0-A745-B841C44239C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422900" y="2429140"/>
            <a:ext cx="5715000" cy="30765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DB2C6A6-3364-CD5C-4481-59FF56D9C946}"/>
              </a:ext>
            </a:extLst>
          </p:cNvPr>
          <p:cNvPicPr>
            <a:picLocks noChangeAspect="1"/>
          </p:cNvPicPr>
          <p:nvPr/>
        </p:nvPicPr>
        <p:blipFill>
          <a:blip r:embed="rId4"/>
          <a:stretch>
            <a:fillRect/>
          </a:stretch>
        </p:blipFill>
        <p:spPr>
          <a:xfrm>
            <a:off x="1210733" y="2752989"/>
            <a:ext cx="2905125" cy="2428875"/>
          </a:xfrm>
          <a:prstGeom prst="rect">
            <a:avLst/>
          </a:prstGeom>
        </p:spPr>
      </p:pic>
      <p:sp>
        <p:nvSpPr>
          <p:cNvPr id="7" name="TextBox 6">
            <a:extLst>
              <a:ext uri="{FF2B5EF4-FFF2-40B4-BE49-F238E27FC236}">
                <a16:creationId xmlns:a16="http://schemas.microsoft.com/office/drawing/2014/main" id="{9610A0CD-B8DE-EE3A-F4AC-9AF7B9C7DFB4}"/>
              </a:ext>
            </a:extLst>
          </p:cNvPr>
          <p:cNvSpPr txBox="1"/>
          <p:nvPr/>
        </p:nvSpPr>
        <p:spPr>
          <a:xfrm>
            <a:off x="5422900" y="5569545"/>
            <a:ext cx="6096000" cy="923330"/>
          </a:xfrm>
          <a:prstGeom prst="rect">
            <a:avLst/>
          </a:prstGeom>
          <a:noFill/>
        </p:spPr>
        <p:txBody>
          <a:bodyPr wrap="square">
            <a:spAutoFit/>
          </a:bodyPr>
          <a:lstStyle/>
          <a:p>
            <a:r>
              <a:rPr lang="en-US" dirty="0">
                <a:hlinkClick r:id="rId5"/>
              </a:rPr>
              <a:t>MS - A toy-inspired </a:t>
            </a:r>
            <a:r>
              <a:rPr lang="en-US" dirty="0" err="1">
                <a:hlinkClick r:id="rId5"/>
              </a:rPr>
              <a:t>kirigami</a:t>
            </a:r>
            <a:r>
              <a:rPr lang="en-US" dirty="0">
                <a:hlinkClick r:id="rId5"/>
              </a:rPr>
              <a:t> pattern and its kinematic performance by applying mechanisms and machine theory (copernicus.org)</a:t>
            </a:r>
            <a:endParaRPr lang="es-CL" dirty="0"/>
          </a:p>
        </p:txBody>
      </p:sp>
    </p:spTree>
    <p:extLst>
      <p:ext uri="{BB962C8B-B14F-4D97-AF65-F5344CB8AC3E}">
        <p14:creationId xmlns:p14="http://schemas.microsoft.com/office/powerpoint/2010/main" val="179466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5F7B0C-EE3E-7D48-2A9F-50F57C525C3C}"/>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SVM – Kernel no lineal</a:t>
            </a:r>
          </a:p>
        </p:txBody>
      </p:sp>
      <p:pic>
        <p:nvPicPr>
          <p:cNvPr id="1026" name="Picture 2">
            <a:extLst>
              <a:ext uri="{FF2B5EF4-FFF2-40B4-BE49-F238E27FC236}">
                <a16:creationId xmlns:a16="http://schemas.microsoft.com/office/drawing/2014/main" id="{8FC1FC4A-8456-62A7-2430-EDC29D8C792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643467" y="1691314"/>
            <a:ext cx="10905066" cy="4362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43383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6A2A9-13E8-0D16-DDBF-7BA0126EBB7D}"/>
              </a:ext>
            </a:extLst>
          </p:cNvPr>
          <p:cNvSpPr>
            <a:spLocks noGrp="1"/>
          </p:cNvSpPr>
          <p:nvPr>
            <p:ph type="title"/>
          </p:nvPr>
        </p:nvSpPr>
        <p:spPr/>
        <p:txBody>
          <a:bodyPr/>
          <a:lstStyle/>
          <a:p>
            <a:r>
              <a:rPr lang="es-CL" dirty="0" err="1"/>
              <a:t>Hipparcos</a:t>
            </a:r>
            <a:endParaRPr lang="es-CL" dirty="0"/>
          </a:p>
        </p:txBody>
      </p:sp>
      <p:sp>
        <p:nvSpPr>
          <p:cNvPr id="3" name="Content Placeholder 2">
            <a:extLst>
              <a:ext uri="{FF2B5EF4-FFF2-40B4-BE49-F238E27FC236}">
                <a16:creationId xmlns:a16="http://schemas.microsoft.com/office/drawing/2014/main" id="{45376D80-43EF-F960-8BB1-F76FCE812399}"/>
              </a:ext>
            </a:extLst>
          </p:cNvPr>
          <p:cNvSpPr>
            <a:spLocks noGrp="1"/>
          </p:cNvSpPr>
          <p:nvPr>
            <p:ph idx="1"/>
          </p:nvPr>
        </p:nvSpPr>
        <p:spPr>
          <a:xfrm>
            <a:off x="838200" y="2141537"/>
            <a:ext cx="10515600" cy="4351338"/>
          </a:xfrm>
        </p:spPr>
        <p:txBody>
          <a:bodyPr/>
          <a:lstStyle/>
          <a:p>
            <a:r>
              <a:rPr lang="pt-BR" dirty="0" err="1">
                <a:hlinkClick r:id="rId2"/>
              </a:rPr>
              <a:t>Hipparcos</a:t>
            </a:r>
            <a:r>
              <a:rPr lang="pt-BR" dirty="0">
                <a:hlinkClick r:id="rId2"/>
              </a:rPr>
              <a:t> Star </a:t>
            </a:r>
            <a:r>
              <a:rPr lang="pt-BR" dirty="0" err="1">
                <a:hlinkClick r:id="rId2"/>
              </a:rPr>
              <a:t>Astronomy</a:t>
            </a:r>
            <a:r>
              <a:rPr lang="pt-BR" dirty="0">
                <a:hlinkClick r:id="rId2"/>
              </a:rPr>
              <a:t> </a:t>
            </a:r>
            <a:r>
              <a:rPr lang="pt-BR" dirty="0" err="1">
                <a:hlinkClick r:id="rId2"/>
              </a:rPr>
              <a:t>Catalog</a:t>
            </a:r>
            <a:r>
              <a:rPr lang="pt-BR" dirty="0">
                <a:hlinkClick r:id="rId2"/>
              </a:rPr>
              <a:t> (kaggle.com)</a:t>
            </a:r>
            <a:endParaRPr lang="es-CL" dirty="0"/>
          </a:p>
        </p:txBody>
      </p:sp>
      <p:pic>
        <p:nvPicPr>
          <p:cNvPr id="2050" name="Picture 2">
            <a:extLst>
              <a:ext uri="{FF2B5EF4-FFF2-40B4-BE49-F238E27FC236}">
                <a16:creationId xmlns:a16="http://schemas.microsoft.com/office/drawing/2014/main" id="{DDDE812B-547E-8105-7224-B184837F86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447646"/>
            <a:ext cx="12192000" cy="2566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33469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B1014-3467-A77E-0EAB-F6EB58C2F959}"/>
              </a:ext>
            </a:extLst>
          </p:cNvPr>
          <p:cNvSpPr>
            <a:spLocks noGrp="1"/>
          </p:cNvSpPr>
          <p:nvPr>
            <p:ph type="title"/>
          </p:nvPr>
        </p:nvSpPr>
        <p:spPr/>
        <p:txBody>
          <a:bodyPr/>
          <a:lstStyle/>
          <a:p>
            <a:r>
              <a:rPr lang="es-CL" dirty="0" err="1"/>
              <a:t>Satelite</a:t>
            </a:r>
            <a:endParaRPr lang="es-CL" dirty="0"/>
          </a:p>
        </p:txBody>
      </p:sp>
      <p:sp>
        <p:nvSpPr>
          <p:cNvPr id="3" name="Content Placeholder 2">
            <a:extLst>
              <a:ext uri="{FF2B5EF4-FFF2-40B4-BE49-F238E27FC236}">
                <a16:creationId xmlns:a16="http://schemas.microsoft.com/office/drawing/2014/main" id="{9ECB7185-1B3A-6920-B4C3-0F57A469373B}"/>
              </a:ext>
            </a:extLst>
          </p:cNvPr>
          <p:cNvSpPr>
            <a:spLocks noGrp="1"/>
          </p:cNvSpPr>
          <p:nvPr>
            <p:ph idx="1"/>
          </p:nvPr>
        </p:nvSpPr>
        <p:spPr/>
        <p:txBody>
          <a:bodyPr/>
          <a:lstStyle/>
          <a:p>
            <a:r>
              <a:rPr lang="es-US" dirty="0">
                <a:hlinkClick r:id="rId2"/>
              </a:rPr>
              <a:t>HIPPARCOS </a:t>
            </a:r>
            <a:r>
              <a:rPr lang="es-US" dirty="0" err="1">
                <a:hlinkClick r:id="rId2"/>
              </a:rPr>
              <a:t>Satellite</a:t>
            </a:r>
            <a:r>
              <a:rPr lang="es-US" dirty="0">
                <a:hlinkClick r:id="rId2"/>
              </a:rPr>
              <a:t> </a:t>
            </a:r>
            <a:r>
              <a:rPr lang="es-US" dirty="0" err="1">
                <a:hlinkClick r:id="rId2"/>
              </a:rPr>
              <a:t>details</a:t>
            </a:r>
            <a:r>
              <a:rPr lang="es-US" dirty="0">
                <a:hlinkClick r:id="rId2"/>
              </a:rPr>
              <a:t> 1989-062B NORAD 20169 (n2yo.com)</a:t>
            </a:r>
            <a:endParaRPr lang="es-US" dirty="0"/>
          </a:p>
          <a:p>
            <a:endParaRPr lang="es-CL" dirty="0"/>
          </a:p>
        </p:txBody>
      </p:sp>
      <p:pic>
        <p:nvPicPr>
          <p:cNvPr id="3074" name="Picture 2" descr="Hipparcos testing at ESTEC">
            <a:extLst>
              <a:ext uri="{FF2B5EF4-FFF2-40B4-BE49-F238E27FC236}">
                <a16:creationId xmlns:a16="http://schemas.microsoft.com/office/drawing/2014/main" id="{6E7D326F-A770-2668-EF55-8B7F1055E8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95638" y="0"/>
            <a:ext cx="579913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86125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Content Placeholder 10" descr="A screenshot of a computer program&#10;&#10;Description automatically generated">
            <a:extLst>
              <a:ext uri="{FF2B5EF4-FFF2-40B4-BE49-F238E27FC236}">
                <a16:creationId xmlns:a16="http://schemas.microsoft.com/office/drawing/2014/main" id="{31A96AB6-A6E8-585E-98C4-7BC452A0814A}"/>
              </a:ext>
            </a:extLst>
          </p:cNvPr>
          <p:cNvPicPr>
            <a:picLocks noGrp="1" noChangeAspect="1"/>
          </p:cNvPicPr>
          <p:nvPr>
            <p:ph idx="1"/>
          </p:nvPr>
        </p:nvPicPr>
        <p:blipFill>
          <a:blip r:embed="rId2"/>
          <a:stretch>
            <a:fillRect/>
          </a:stretch>
        </p:blipFill>
        <p:spPr>
          <a:xfrm>
            <a:off x="643467" y="1684189"/>
            <a:ext cx="10905066" cy="3489620"/>
          </a:xfrm>
          <a:prstGeom prst="rect">
            <a:avLst/>
          </a:prstGeom>
        </p:spPr>
      </p:pic>
    </p:spTree>
    <p:extLst>
      <p:ext uri="{BB962C8B-B14F-4D97-AF65-F5344CB8AC3E}">
        <p14:creationId xmlns:p14="http://schemas.microsoft.com/office/powerpoint/2010/main" val="6338164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alpha val="35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5278130-DFE0-457B-8698-88DF69019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Rectangle 10">
            <a:extLst>
              <a:ext uri="{FF2B5EF4-FFF2-40B4-BE49-F238E27FC236}">
                <a16:creationId xmlns:a16="http://schemas.microsoft.com/office/drawing/2014/main" id="{2F99531B-1681-4D6E-BECB-18325B33A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Rectangle 12">
            <a:extLst>
              <a:ext uri="{FF2B5EF4-FFF2-40B4-BE49-F238E27FC236}">
                <a16:creationId xmlns:a16="http://schemas.microsoft.com/office/drawing/2014/main" id="{20344094-430A-400B-804B-910E696A1A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78324" y="709375"/>
            <a:ext cx="10713676"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53C67DF-7782-4E57-AB9B-F1B4811AD8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43451" y="1248213"/>
            <a:ext cx="5413238" cy="4326335"/>
          </a:xfrm>
          <a:prstGeom prst="rect">
            <a:avLst/>
          </a:prstGeom>
          <a:solidFill>
            <a:schemeClr val="accent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DF1CEF-7D69-6910-003D-DE557EC635F8}"/>
              </a:ext>
            </a:extLst>
          </p:cNvPr>
          <p:cNvSpPr>
            <a:spLocks noGrp="1"/>
          </p:cNvSpPr>
          <p:nvPr>
            <p:ph type="title"/>
          </p:nvPr>
        </p:nvSpPr>
        <p:spPr>
          <a:xfrm>
            <a:off x="504967" y="675564"/>
            <a:ext cx="3609833" cy="5204085"/>
          </a:xfrm>
        </p:spPr>
        <p:txBody>
          <a:bodyPr>
            <a:normAutofit/>
          </a:bodyPr>
          <a:lstStyle/>
          <a:p>
            <a:r>
              <a:rPr lang="es-CL" dirty="0"/>
              <a:t>Datos Astronómicos</a:t>
            </a:r>
          </a:p>
        </p:txBody>
      </p:sp>
      <p:cxnSp>
        <p:nvCxnSpPr>
          <p:cNvPr id="17" name="Straight Connector 16">
            <a:extLst>
              <a:ext uri="{FF2B5EF4-FFF2-40B4-BE49-F238E27FC236}">
                <a16:creationId xmlns:a16="http://schemas.microsoft.com/office/drawing/2014/main" id="{B03A5AE3-BD30-455C-842B-7626C8BEF0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365990"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DBECAA5-1F2D-470D-875C-8F2C2CA3E5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18001"/>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7" name="Content Placeholder 2">
            <a:extLst>
              <a:ext uri="{FF2B5EF4-FFF2-40B4-BE49-F238E27FC236}">
                <a16:creationId xmlns:a16="http://schemas.microsoft.com/office/drawing/2014/main" id="{B593253B-549D-3EAF-2E07-802728BECB08}"/>
              </a:ext>
            </a:extLst>
          </p:cNvPr>
          <p:cNvGraphicFramePr>
            <a:graphicFrameLocks noGrp="1"/>
          </p:cNvGraphicFramePr>
          <p:nvPr>
            <p:ph idx="1"/>
            <p:extLst>
              <p:ext uri="{D42A27DB-BD31-4B8C-83A1-F6EECF244321}">
                <p14:modId xmlns:p14="http://schemas.microsoft.com/office/powerpoint/2010/main" val="2827240554"/>
              </p:ext>
            </p:extLst>
          </p:nvPr>
        </p:nvGraphicFramePr>
        <p:xfrm>
          <a:off x="4776730" y="819369"/>
          <a:ext cx="6589260" cy="524399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647800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3B1D6E-456B-3FED-9068-20EB06D06BF6}"/>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Magnitud</a:t>
            </a:r>
          </a:p>
        </p:txBody>
      </p:sp>
      <p:pic>
        <p:nvPicPr>
          <p:cNvPr id="1026" name="Picture 2" descr="undefined">
            <a:extLst>
              <a:ext uri="{FF2B5EF4-FFF2-40B4-BE49-F238E27FC236}">
                <a16:creationId xmlns:a16="http://schemas.microsoft.com/office/drawing/2014/main" id="{B924045F-48E0-134E-9EA4-739470C1E59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340274" y="1675227"/>
            <a:ext cx="7511452" cy="4394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40885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7D8A0B48-BEC2-F988-9042-F4D9E77FEC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187" y="0"/>
            <a:ext cx="107156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7624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914257E-1E2A-4AC7-89EC-1FB65C9C0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03E1C8F1-97F5-489C-8308-958F096572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1269336" cy="2008639"/>
          </a:xfrm>
          <a:custGeom>
            <a:avLst/>
            <a:gdLst>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174645 w 11269336"/>
              <a:gd name="connsiteY140" fmla="*/ 2088358 h 2323145"/>
              <a:gd name="connsiteX141" fmla="*/ 5092476 w 11269336"/>
              <a:gd name="connsiteY141" fmla="*/ 2100737 h 2323145"/>
              <a:gd name="connsiteX142" fmla="*/ 5060738 w 11269336"/>
              <a:gd name="connsiteY142" fmla="*/ 2083274 h 2323145"/>
              <a:gd name="connsiteX143" fmla="*/ 4860988 w 11269336"/>
              <a:gd name="connsiteY143" fmla="*/ 2135698 h 2323145"/>
              <a:gd name="connsiteX144" fmla="*/ 4807902 w 11269336"/>
              <a:gd name="connsiteY144" fmla="*/ 2138894 h 2323145"/>
              <a:gd name="connsiteX145" fmla="*/ 4765388 w 11269336"/>
              <a:gd name="connsiteY145" fmla="*/ 2162525 h 2323145"/>
              <a:gd name="connsiteX146" fmla="*/ 4745033 w 11269336"/>
              <a:gd name="connsiteY146" fmla="*/ 2158859 h 2323145"/>
              <a:gd name="connsiteX147" fmla="*/ 4741475 w 11269336"/>
              <a:gd name="connsiteY147" fmla="*/ 2157998 h 2323145"/>
              <a:gd name="connsiteX148" fmla="*/ 4728247 w 11269336"/>
              <a:gd name="connsiteY148" fmla="*/ 2159526 h 2323145"/>
              <a:gd name="connsiteX149" fmla="*/ 4723263 w 11269336"/>
              <a:gd name="connsiteY149" fmla="*/ 2153742 h 2323145"/>
              <a:gd name="connsiteX150" fmla="*/ 4702453 w 11269336"/>
              <a:gd name="connsiteY150" fmla="*/ 2151586 h 2323145"/>
              <a:gd name="connsiteX151" fmla="*/ 4678455 w 11269336"/>
              <a:gd name="connsiteY151" fmla="*/ 2156131 h 2323145"/>
              <a:gd name="connsiteX152" fmla="*/ 4593061 w 11269336"/>
              <a:gd name="connsiteY152" fmla="*/ 2171597 h 2323145"/>
              <a:gd name="connsiteX153" fmla="*/ 4579902 w 11269336"/>
              <a:gd name="connsiteY153" fmla="*/ 2177927 h 2323145"/>
              <a:gd name="connsiteX154" fmla="*/ 4533444 w 11269336"/>
              <a:gd name="connsiteY154" fmla="*/ 2181200 h 2323145"/>
              <a:gd name="connsiteX155" fmla="*/ 4492832 w 11269336"/>
              <a:gd name="connsiteY155" fmla="*/ 2188033 h 2323145"/>
              <a:gd name="connsiteX156" fmla="*/ 4467257 w 11269336"/>
              <a:gd name="connsiteY156" fmla="*/ 2196121 h 2323145"/>
              <a:gd name="connsiteX157" fmla="*/ 4459937 w 11269336"/>
              <a:gd name="connsiteY157" fmla="*/ 2195182 h 2323145"/>
              <a:gd name="connsiteX158" fmla="*/ 4433312 w 11269336"/>
              <a:gd name="connsiteY158" fmla="*/ 2199004 h 2323145"/>
              <a:gd name="connsiteX159" fmla="*/ 4420601 w 11269336"/>
              <a:gd name="connsiteY159" fmla="*/ 2205158 h 2323145"/>
              <a:gd name="connsiteX160" fmla="*/ 4405765 w 11269336"/>
              <a:gd name="connsiteY160" fmla="*/ 2199902 h 2323145"/>
              <a:gd name="connsiteX161" fmla="*/ 4401354 w 11269336"/>
              <a:gd name="connsiteY161" fmla="*/ 2194745 h 2323145"/>
              <a:gd name="connsiteX162" fmla="*/ 4383151 w 11269336"/>
              <a:gd name="connsiteY162" fmla="*/ 2201140 h 2323145"/>
              <a:gd name="connsiteX163" fmla="*/ 4366646 w 11269336"/>
              <a:gd name="connsiteY163" fmla="*/ 2198564 h 2323145"/>
              <a:gd name="connsiteX164" fmla="*/ 4354009 w 11269336"/>
              <a:gd name="connsiteY164" fmla="*/ 2204984 h 2323145"/>
              <a:gd name="connsiteX165" fmla="*/ 4348284 w 11269336"/>
              <a:gd name="connsiteY165" fmla="*/ 2205270 h 2323145"/>
              <a:gd name="connsiteX166" fmla="*/ 4333906 w 11269336"/>
              <a:gd name="connsiteY166" fmla="*/ 2205251 h 2323145"/>
              <a:gd name="connsiteX167" fmla="*/ 4308819 w 11269336"/>
              <a:gd name="connsiteY167" fmla="*/ 2203822 h 2323145"/>
              <a:gd name="connsiteX168" fmla="*/ 4301210 w 11269336"/>
              <a:gd name="connsiteY168" fmla="*/ 2204456 h 2323145"/>
              <a:gd name="connsiteX169" fmla="*/ 4283095 w 11269336"/>
              <a:gd name="connsiteY169" fmla="*/ 2198177 h 2323145"/>
              <a:gd name="connsiteX170" fmla="*/ 4250119 w 11269336"/>
              <a:gd name="connsiteY170" fmla="*/ 2196342 h 2323145"/>
              <a:gd name="connsiteX171" fmla="*/ 4189203 w 11269336"/>
              <a:gd name="connsiteY171" fmla="*/ 2178994 h 2323145"/>
              <a:gd name="connsiteX172" fmla="*/ 4154035 w 11269336"/>
              <a:gd name="connsiteY172" fmla="*/ 2171950 h 2323145"/>
              <a:gd name="connsiteX173" fmla="*/ 4129569 w 11269336"/>
              <a:gd name="connsiteY173" fmla="*/ 2163850 h 2323145"/>
              <a:gd name="connsiteX174" fmla="*/ 4061250 w 11269336"/>
              <a:gd name="connsiteY174" fmla="*/ 2159236 h 2323145"/>
              <a:gd name="connsiteX175" fmla="*/ 3945480 w 11269336"/>
              <a:gd name="connsiteY175" fmla="*/ 2158279 h 2323145"/>
              <a:gd name="connsiteX176" fmla="*/ 3921468 w 11269336"/>
              <a:gd name="connsiteY176" fmla="*/ 2156588 h 2323145"/>
              <a:gd name="connsiteX177" fmla="*/ 3903348 w 11269336"/>
              <a:gd name="connsiteY177" fmla="*/ 2149220 h 2323145"/>
              <a:gd name="connsiteX178" fmla="*/ 3901342 w 11269336"/>
              <a:gd name="connsiteY178" fmla="*/ 2142355 h 2323145"/>
              <a:gd name="connsiteX179" fmla="*/ 3888539 w 11269336"/>
              <a:gd name="connsiteY179" fmla="*/ 2140476 h 2323145"/>
              <a:gd name="connsiteX180" fmla="*/ 3885662 w 11269336"/>
              <a:gd name="connsiteY180" fmla="*/ 2138740 h 2323145"/>
              <a:gd name="connsiteX181" fmla="*/ 3868627 w 11269336"/>
              <a:gd name="connsiteY181" fmla="*/ 2130023 h 2323145"/>
              <a:gd name="connsiteX182" fmla="*/ 3819177 w 11269336"/>
              <a:gd name="connsiteY182" fmla="*/ 2142111 h 2323145"/>
              <a:gd name="connsiteX183" fmla="*/ 3769100 w 11269336"/>
              <a:gd name="connsiteY183" fmla="*/ 2131731 h 2323145"/>
              <a:gd name="connsiteX184" fmla="*/ 3562752 w 11269336"/>
              <a:gd name="connsiteY184" fmla="*/ 2131785 h 2323145"/>
              <a:gd name="connsiteX185" fmla="*/ 3541402 w 11269336"/>
              <a:gd name="connsiteY185" fmla="*/ 2106821 h 2323145"/>
              <a:gd name="connsiteX186" fmla="*/ 3460591 w 11269336"/>
              <a:gd name="connsiteY186" fmla="*/ 2097951 h 2323145"/>
              <a:gd name="connsiteX187" fmla="*/ 3320348 w 11269336"/>
              <a:gd name="connsiteY187" fmla="*/ 2130191 h 2323145"/>
              <a:gd name="connsiteX188" fmla="*/ 3170922 w 11269336"/>
              <a:gd name="connsiteY188" fmla="*/ 2115957 h 2323145"/>
              <a:gd name="connsiteX189" fmla="*/ 3156256 w 11269336"/>
              <a:gd name="connsiteY189" fmla="*/ 2124773 h 2323145"/>
              <a:gd name="connsiteX190" fmla="*/ 3140298 w 11269336"/>
              <a:gd name="connsiteY190" fmla="*/ 2129182 h 2323145"/>
              <a:gd name="connsiteX191" fmla="*/ 3138514 w 11269336"/>
              <a:gd name="connsiteY191" fmla="*/ 2128069 h 2323145"/>
              <a:gd name="connsiteX192" fmla="*/ 3120467 w 11269336"/>
              <a:gd name="connsiteY192" fmla="*/ 2128281 h 2323145"/>
              <a:gd name="connsiteX193" fmla="*/ 3116175 w 11269336"/>
              <a:gd name="connsiteY193" fmla="*/ 2131633 h 2323145"/>
              <a:gd name="connsiteX194" fmla="*/ 3103685 w 11269336"/>
              <a:gd name="connsiteY194" fmla="*/ 2132814 h 2323145"/>
              <a:gd name="connsiteX195" fmla="*/ 3078794 w 11269336"/>
              <a:gd name="connsiteY195" fmla="*/ 2137935 h 2323145"/>
              <a:gd name="connsiteX196" fmla="*/ 3074407 w 11269336"/>
              <a:gd name="connsiteY196" fmla="*/ 2136274 h 2323145"/>
              <a:gd name="connsiteX197" fmla="*/ 3037285 w 11269336"/>
              <a:gd name="connsiteY197" fmla="*/ 2139919 h 2323145"/>
              <a:gd name="connsiteX198" fmla="*/ 3036901 w 11269336"/>
              <a:gd name="connsiteY198" fmla="*/ 2138726 h 2323145"/>
              <a:gd name="connsiteX199" fmla="*/ 3026996 w 11269336"/>
              <a:gd name="connsiteY199" fmla="*/ 2134322 h 2323145"/>
              <a:gd name="connsiteX200" fmla="*/ 3007772 w 11269336"/>
              <a:gd name="connsiteY200" fmla="*/ 2128742 h 2323145"/>
              <a:gd name="connsiteX201" fmla="*/ 2965030 w 11269336"/>
              <a:gd name="connsiteY201" fmla="*/ 2100494 h 2323145"/>
              <a:gd name="connsiteX202" fmla="*/ 2926342 w 11269336"/>
              <a:gd name="connsiteY202" fmla="*/ 2104155 h 2323145"/>
              <a:gd name="connsiteX203" fmla="*/ 2918608 w 11269336"/>
              <a:gd name="connsiteY203" fmla="*/ 2104215 h 2323145"/>
              <a:gd name="connsiteX204" fmla="*/ 2918475 w 11269336"/>
              <a:gd name="connsiteY204" fmla="*/ 2103937 h 2323145"/>
              <a:gd name="connsiteX205" fmla="*/ 2910360 w 11269336"/>
              <a:gd name="connsiteY205" fmla="*/ 2103444 h 2323145"/>
              <a:gd name="connsiteX206" fmla="*/ 2904507 w 11269336"/>
              <a:gd name="connsiteY206" fmla="*/ 2104326 h 2323145"/>
              <a:gd name="connsiteX207" fmla="*/ 2889503 w 11269336"/>
              <a:gd name="connsiteY207" fmla="*/ 2104443 h 2323145"/>
              <a:gd name="connsiteX208" fmla="*/ 2884480 w 11269336"/>
              <a:gd name="connsiteY208" fmla="*/ 2102626 h 2323145"/>
              <a:gd name="connsiteX209" fmla="*/ 2882689 w 11269336"/>
              <a:gd name="connsiteY209" fmla="*/ 2099228 h 2323145"/>
              <a:gd name="connsiteX210" fmla="*/ 2881291 w 11269336"/>
              <a:gd name="connsiteY210" fmla="*/ 2099618 h 2323145"/>
              <a:gd name="connsiteX211" fmla="*/ 2853979 w 11269336"/>
              <a:gd name="connsiteY211" fmla="*/ 2090388 h 2323145"/>
              <a:gd name="connsiteX212" fmla="*/ 2791790 w 11269336"/>
              <a:gd name="connsiteY212" fmla="*/ 2080332 h 2323145"/>
              <a:gd name="connsiteX213" fmla="*/ 2755844 w 11269336"/>
              <a:gd name="connsiteY213" fmla="*/ 2078874 h 2323145"/>
              <a:gd name="connsiteX214" fmla="*/ 2657742 w 11269336"/>
              <a:gd name="connsiteY214" fmla="*/ 2070179 h 2323145"/>
              <a:gd name="connsiteX215" fmla="*/ 2559549 w 11269336"/>
              <a:gd name="connsiteY215" fmla="*/ 2057873 h 2323145"/>
              <a:gd name="connsiteX216" fmla="*/ 2512054 w 11269336"/>
              <a:gd name="connsiteY216" fmla="*/ 2031671 h 2323145"/>
              <a:gd name="connsiteX217" fmla="*/ 2506437 w 11269336"/>
              <a:gd name="connsiteY217" fmla="*/ 2030918 h 2323145"/>
              <a:gd name="connsiteX218" fmla="*/ 2491752 w 11269336"/>
              <a:gd name="connsiteY218" fmla="*/ 2033906 h 2323145"/>
              <a:gd name="connsiteX219" fmla="*/ 2486338 w 11269336"/>
              <a:gd name="connsiteY219" fmla="*/ 2035862 h 2323145"/>
              <a:gd name="connsiteX220" fmla="*/ 2478186 w 11269336"/>
              <a:gd name="connsiteY220" fmla="*/ 2036953 h 2323145"/>
              <a:gd name="connsiteX221" fmla="*/ 2477950 w 11269336"/>
              <a:gd name="connsiteY221" fmla="*/ 2036715 h 2323145"/>
              <a:gd name="connsiteX222" fmla="*/ 2470381 w 11269336"/>
              <a:gd name="connsiteY222" fmla="*/ 2038256 h 2323145"/>
              <a:gd name="connsiteX223" fmla="*/ 2433781 w 11269336"/>
              <a:gd name="connsiteY223" fmla="*/ 2049140 h 2323145"/>
              <a:gd name="connsiteX224" fmla="*/ 2381172 w 11269336"/>
              <a:gd name="connsiteY224" fmla="*/ 2030645 h 2323145"/>
              <a:gd name="connsiteX225" fmla="*/ 2360198 w 11269336"/>
              <a:gd name="connsiteY225" fmla="*/ 2029059 h 2323145"/>
              <a:gd name="connsiteX226" fmla="*/ 2348815 w 11269336"/>
              <a:gd name="connsiteY226" fmla="*/ 2026798 h 2323145"/>
              <a:gd name="connsiteX227" fmla="*/ 2347988 w 11269336"/>
              <a:gd name="connsiteY227" fmla="*/ 2025745 h 2323145"/>
              <a:gd name="connsiteX228" fmla="*/ 2312920 w 11269336"/>
              <a:gd name="connsiteY228" fmla="*/ 2036311 h 2323145"/>
              <a:gd name="connsiteX229" fmla="*/ 2307986 w 11269336"/>
              <a:gd name="connsiteY229" fmla="*/ 2035583 h 2323145"/>
              <a:gd name="connsiteX230" fmla="*/ 2285481 w 11269336"/>
              <a:gd name="connsiteY230" fmla="*/ 2045197 h 2323145"/>
              <a:gd name="connsiteX231" fmla="*/ 2273666 w 11269336"/>
              <a:gd name="connsiteY231" fmla="*/ 2048710 h 2323145"/>
              <a:gd name="connsiteX232" fmla="*/ 2270719 w 11269336"/>
              <a:gd name="connsiteY232" fmla="*/ 2052702 h 2323145"/>
              <a:gd name="connsiteX233" fmla="*/ 2253080 w 11269336"/>
              <a:gd name="connsiteY233" fmla="*/ 2056363 h 2323145"/>
              <a:gd name="connsiteX234" fmla="*/ 2250906 w 11269336"/>
              <a:gd name="connsiteY234" fmla="*/ 2055654 h 2323145"/>
              <a:gd name="connsiteX235" fmla="*/ 2236905 w 11269336"/>
              <a:gd name="connsiteY235" fmla="*/ 2062882 h 2323145"/>
              <a:gd name="connsiteX236" fmla="*/ 2225830 w 11269336"/>
              <a:gd name="connsiteY236" fmla="*/ 2074027 h 2323145"/>
              <a:gd name="connsiteX237" fmla="*/ 2073776 w 11269336"/>
              <a:gd name="connsiteY237" fmla="*/ 2089244 h 2323145"/>
              <a:gd name="connsiteX238" fmla="*/ 1948256 w 11269336"/>
              <a:gd name="connsiteY238" fmla="*/ 2146616 h 2323145"/>
              <a:gd name="connsiteX239" fmla="*/ 1865582 w 11269336"/>
              <a:gd name="connsiteY239" fmla="*/ 2153738 h 2323145"/>
              <a:gd name="connsiteX240" fmla="*/ 1835210 w 11269336"/>
              <a:gd name="connsiteY240" fmla="*/ 2134244 h 2323145"/>
              <a:gd name="connsiteX241" fmla="*/ 1632661 w 11269336"/>
              <a:gd name="connsiteY241" fmla="*/ 2173882 h 2323145"/>
              <a:gd name="connsiteX242" fmla="*/ 1579590 w 11269336"/>
              <a:gd name="connsiteY242" fmla="*/ 2173680 h 2323145"/>
              <a:gd name="connsiteX243" fmla="*/ 1535601 w 11269336"/>
              <a:gd name="connsiteY243" fmla="*/ 2194590 h 2323145"/>
              <a:gd name="connsiteX244" fmla="*/ 1515594 w 11269336"/>
              <a:gd name="connsiteY244" fmla="*/ 2189622 h 2323145"/>
              <a:gd name="connsiteX245" fmla="*/ 1512113 w 11269336"/>
              <a:gd name="connsiteY245" fmla="*/ 2188534 h 2323145"/>
              <a:gd name="connsiteX246" fmla="*/ 1498838 w 11269336"/>
              <a:gd name="connsiteY246" fmla="*/ 2189213 h 2323145"/>
              <a:gd name="connsiteX247" fmla="*/ 1494279 w 11269336"/>
              <a:gd name="connsiteY247" fmla="*/ 2183112 h 2323145"/>
              <a:gd name="connsiteX248" fmla="*/ 1473714 w 11269336"/>
              <a:gd name="connsiteY248" fmla="*/ 2179625 h 2323145"/>
              <a:gd name="connsiteX249" fmla="*/ 1449503 w 11269336"/>
              <a:gd name="connsiteY249" fmla="*/ 2182633 h 2323145"/>
              <a:gd name="connsiteX250" fmla="*/ 1335495 w 11269336"/>
              <a:gd name="connsiteY250" fmla="*/ 2203940 h 2323145"/>
              <a:gd name="connsiteX251" fmla="*/ 1266687 w 11269336"/>
              <a:gd name="connsiteY251" fmla="*/ 2212688 h 2323145"/>
              <a:gd name="connsiteX252" fmla="*/ 1239614 w 11269336"/>
              <a:gd name="connsiteY252" fmla="*/ 2209727 h 2323145"/>
              <a:gd name="connsiteX253" fmla="*/ 1202436 w 11269336"/>
              <a:gd name="connsiteY253" fmla="*/ 2209817 h 2323145"/>
              <a:gd name="connsiteX254" fmla="*/ 1136097 w 11269336"/>
              <a:gd name="connsiteY254" fmla="*/ 2205112 h 2323145"/>
              <a:gd name="connsiteX255" fmla="*/ 1048229 w 11269336"/>
              <a:gd name="connsiteY255" fmla="*/ 2207249 h 2323145"/>
              <a:gd name="connsiteX256" fmla="*/ 988232 w 11269336"/>
              <a:gd name="connsiteY256" fmla="*/ 2235635 h 2323145"/>
              <a:gd name="connsiteX257" fmla="*/ 981959 w 11269336"/>
              <a:gd name="connsiteY257" fmla="*/ 2231607 h 2323145"/>
              <a:gd name="connsiteX258" fmla="*/ 938600 w 11269336"/>
              <a:gd name="connsiteY258" fmla="*/ 2238113 h 2323145"/>
              <a:gd name="connsiteX259" fmla="*/ 791788 w 11269336"/>
              <a:gd name="connsiteY259" fmla="*/ 2293224 h 2323145"/>
              <a:gd name="connsiteX260" fmla="*/ 706914 w 11269336"/>
              <a:gd name="connsiteY260" fmla="*/ 2305046 h 2323145"/>
              <a:gd name="connsiteX261" fmla="*/ 675971 w 11269336"/>
              <a:gd name="connsiteY261" fmla="*/ 2304030 h 2323145"/>
              <a:gd name="connsiteX262" fmla="*/ 624180 w 11269336"/>
              <a:gd name="connsiteY262" fmla="*/ 2302650 h 2323145"/>
              <a:gd name="connsiteX263" fmla="*/ 583453 w 11269336"/>
              <a:gd name="connsiteY263" fmla="*/ 2288788 h 2323145"/>
              <a:gd name="connsiteX264" fmla="*/ 540946 w 11269336"/>
              <a:gd name="connsiteY264" fmla="*/ 2292721 h 2323145"/>
              <a:gd name="connsiteX265" fmla="*/ 533680 w 11269336"/>
              <a:gd name="connsiteY265" fmla="*/ 2310233 h 2323145"/>
              <a:gd name="connsiteX266" fmla="*/ 487366 w 11269336"/>
              <a:gd name="connsiteY266" fmla="*/ 2309053 h 2323145"/>
              <a:gd name="connsiteX267" fmla="*/ 416820 w 11269336"/>
              <a:gd name="connsiteY267" fmla="*/ 2305443 h 2323145"/>
              <a:gd name="connsiteX268" fmla="*/ 376805 w 11269336"/>
              <a:gd name="connsiteY268" fmla="*/ 2307647 h 2323145"/>
              <a:gd name="connsiteX269" fmla="*/ 266777 w 11269336"/>
              <a:gd name="connsiteY269" fmla="*/ 2309012 h 2323145"/>
              <a:gd name="connsiteX270" fmla="*/ 156013 w 11269336"/>
              <a:gd name="connsiteY270" fmla="*/ 2306832 h 2323145"/>
              <a:gd name="connsiteX271" fmla="*/ 87258 w 11269336"/>
              <a:gd name="connsiteY271" fmla="*/ 2285511 h 2323145"/>
              <a:gd name="connsiteX272" fmla="*/ 23798 w 11269336"/>
              <a:gd name="connsiteY272" fmla="*/ 2281822 h 2323145"/>
              <a:gd name="connsiteX273" fmla="*/ 0 w 11269336"/>
              <a:gd name="connsiteY273" fmla="*/ 2285369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296127 w 11269336"/>
              <a:gd name="connsiteY139" fmla="*/ 2023208 h 2323145"/>
              <a:gd name="connsiteX140" fmla="*/ 5092476 w 11269336"/>
              <a:gd name="connsiteY140" fmla="*/ 2100737 h 2323145"/>
              <a:gd name="connsiteX141" fmla="*/ 5060738 w 11269336"/>
              <a:gd name="connsiteY141" fmla="*/ 2083274 h 2323145"/>
              <a:gd name="connsiteX142" fmla="*/ 4860988 w 11269336"/>
              <a:gd name="connsiteY142" fmla="*/ 2135698 h 2323145"/>
              <a:gd name="connsiteX143" fmla="*/ 4807902 w 11269336"/>
              <a:gd name="connsiteY143" fmla="*/ 2138894 h 2323145"/>
              <a:gd name="connsiteX144" fmla="*/ 4765388 w 11269336"/>
              <a:gd name="connsiteY144" fmla="*/ 2162525 h 2323145"/>
              <a:gd name="connsiteX145" fmla="*/ 4745033 w 11269336"/>
              <a:gd name="connsiteY145" fmla="*/ 2158859 h 2323145"/>
              <a:gd name="connsiteX146" fmla="*/ 4741475 w 11269336"/>
              <a:gd name="connsiteY146" fmla="*/ 2157998 h 2323145"/>
              <a:gd name="connsiteX147" fmla="*/ 4728247 w 11269336"/>
              <a:gd name="connsiteY147" fmla="*/ 2159526 h 2323145"/>
              <a:gd name="connsiteX148" fmla="*/ 4723263 w 11269336"/>
              <a:gd name="connsiteY148" fmla="*/ 2153742 h 2323145"/>
              <a:gd name="connsiteX149" fmla="*/ 4702453 w 11269336"/>
              <a:gd name="connsiteY149" fmla="*/ 2151586 h 2323145"/>
              <a:gd name="connsiteX150" fmla="*/ 4678455 w 11269336"/>
              <a:gd name="connsiteY150" fmla="*/ 2156131 h 2323145"/>
              <a:gd name="connsiteX151" fmla="*/ 4593061 w 11269336"/>
              <a:gd name="connsiteY151" fmla="*/ 2171597 h 2323145"/>
              <a:gd name="connsiteX152" fmla="*/ 4579902 w 11269336"/>
              <a:gd name="connsiteY152" fmla="*/ 2177927 h 2323145"/>
              <a:gd name="connsiteX153" fmla="*/ 4533444 w 11269336"/>
              <a:gd name="connsiteY153" fmla="*/ 2181200 h 2323145"/>
              <a:gd name="connsiteX154" fmla="*/ 4492832 w 11269336"/>
              <a:gd name="connsiteY154" fmla="*/ 2188033 h 2323145"/>
              <a:gd name="connsiteX155" fmla="*/ 4467257 w 11269336"/>
              <a:gd name="connsiteY155" fmla="*/ 2196121 h 2323145"/>
              <a:gd name="connsiteX156" fmla="*/ 4459937 w 11269336"/>
              <a:gd name="connsiteY156" fmla="*/ 2195182 h 2323145"/>
              <a:gd name="connsiteX157" fmla="*/ 4433312 w 11269336"/>
              <a:gd name="connsiteY157" fmla="*/ 2199004 h 2323145"/>
              <a:gd name="connsiteX158" fmla="*/ 4420601 w 11269336"/>
              <a:gd name="connsiteY158" fmla="*/ 2205158 h 2323145"/>
              <a:gd name="connsiteX159" fmla="*/ 4405765 w 11269336"/>
              <a:gd name="connsiteY159" fmla="*/ 2199902 h 2323145"/>
              <a:gd name="connsiteX160" fmla="*/ 4401354 w 11269336"/>
              <a:gd name="connsiteY160" fmla="*/ 2194745 h 2323145"/>
              <a:gd name="connsiteX161" fmla="*/ 4383151 w 11269336"/>
              <a:gd name="connsiteY161" fmla="*/ 2201140 h 2323145"/>
              <a:gd name="connsiteX162" fmla="*/ 4366646 w 11269336"/>
              <a:gd name="connsiteY162" fmla="*/ 2198564 h 2323145"/>
              <a:gd name="connsiteX163" fmla="*/ 4354009 w 11269336"/>
              <a:gd name="connsiteY163" fmla="*/ 2204984 h 2323145"/>
              <a:gd name="connsiteX164" fmla="*/ 4348284 w 11269336"/>
              <a:gd name="connsiteY164" fmla="*/ 2205270 h 2323145"/>
              <a:gd name="connsiteX165" fmla="*/ 4333906 w 11269336"/>
              <a:gd name="connsiteY165" fmla="*/ 2205251 h 2323145"/>
              <a:gd name="connsiteX166" fmla="*/ 4308819 w 11269336"/>
              <a:gd name="connsiteY166" fmla="*/ 2203822 h 2323145"/>
              <a:gd name="connsiteX167" fmla="*/ 4301210 w 11269336"/>
              <a:gd name="connsiteY167" fmla="*/ 2204456 h 2323145"/>
              <a:gd name="connsiteX168" fmla="*/ 4283095 w 11269336"/>
              <a:gd name="connsiteY168" fmla="*/ 2198177 h 2323145"/>
              <a:gd name="connsiteX169" fmla="*/ 4250119 w 11269336"/>
              <a:gd name="connsiteY169" fmla="*/ 2196342 h 2323145"/>
              <a:gd name="connsiteX170" fmla="*/ 4189203 w 11269336"/>
              <a:gd name="connsiteY170" fmla="*/ 2178994 h 2323145"/>
              <a:gd name="connsiteX171" fmla="*/ 4154035 w 11269336"/>
              <a:gd name="connsiteY171" fmla="*/ 2171950 h 2323145"/>
              <a:gd name="connsiteX172" fmla="*/ 4129569 w 11269336"/>
              <a:gd name="connsiteY172" fmla="*/ 2163850 h 2323145"/>
              <a:gd name="connsiteX173" fmla="*/ 4061250 w 11269336"/>
              <a:gd name="connsiteY173" fmla="*/ 2159236 h 2323145"/>
              <a:gd name="connsiteX174" fmla="*/ 3945480 w 11269336"/>
              <a:gd name="connsiteY174" fmla="*/ 2158279 h 2323145"/>
              <a:gd name="connsiteX175" fmla="*/ 3921468 w 11269336"/>
              <a:gd name="connsiteY175" fmla="*/ 2156588 h 2323145"/>
              <a:gd name="connsiteX176" fmla="*/ 3903348 w 11269336"/>
              <a:gd name="connsiteY176" fmla="*/ 2149220 h 2323145"/>
              <a:gd name="connsiteX177" fmla="*/ 3901342 w 11269336"/>
              <a:gd name="connsiteY177" fmla="*/ 2142355 h 2323145"/>
              <a:gd name="connsiteX178" fmla="*/ 3888539 w 11269336"/>
              <a:gd name="connsiteY178" fmla="*/ 2140476 h 2323145"/>
              <a:gd name="connsiteX179" fmla="*/ 3885662 w 11269336"/>
              <a:gd name="connsiteY179" fmla="*/ 2138740 h 2323145"/>
              <a:gd name="connsiteX180" fmla="*/ 3868627 w 11269336"/>
              <a:gd name="connsiteY180" fmla="*/ 2130023 h 2323145"/>
              <a:gd name="connsiteX181" fmla="*/ 3819177 w 11269336"/>
              <a:gd name="connsiteY181" fmla="*/ 2142111 h 2323145"/>
              <a:gd name="connsiteX182" fmla="*/ 3769100 w 11269336"/>
              <a:gd name="connsiteY182" fmla="*/ 2131731 h 2323145"/>
              <a:gd name="connsiteX183" fmla="*/ 3562752 w 11269336"/>
              <a:gd name="connsiteY183" fmla="*/ 2131785 h 2323145"/>
              <a:gd name="connsiteX184" fmla="*/ 3541402 w 11269336"/>
              <a:gd name="connsiteY184" fmla="*/ 2106821 h 2323145"/>
              <a:gd name="connsiteX185" fmla="*/ 3460591 w 11269336"/>
              <a:gd name="connsiteY185" fmla="*/ 2097951 h 2323145"/>
              <a:gd name="connsiteX186" fmla="*/ 3320348 w 11269336"/>
              <a:gd name="connsiteY186" fmla="*/ 2130191 h 2323145"/>
              <a:gd name="connsiteX187" fmla="*/ 3170922 w 11269336"/>
              <a:gd name="connsiteY187" fmla="*/ 2115957 h 2323145"/>
              <a:gd name="connsiteX188" fmla="*/ 3156256 w 11269336"/>
              <a:gd name="connsiteY188" fmla="*/ 2124773 h 2323145"/>
              <a:gd name="connsiteX189" fmla="*/ 3140298 w 11269336"/>
              <a:gd name="connsiteY189" fmla="*/ 2129182 h 2323145"/>
              <a:gd name="connsiteX190" fmla="*/ 3138514 w 11269336"/>
              <a:gd name="connsiteY190" fmla="*/ 2128069 h 2323145"/>
              <a:gd name="connsiteX191" fmla="*/ 3120467 w 11269336"/>
              <a:gd name="connsiteY191" fmla="*/ 2128281 h 2323145"/>
              <a:gd name="connsiteX192" fmla="*/ 3116175 w 11269336"/>
              <a:gd name="connsiteY192" fmla="*/ 2131633 h 2323145"/>
              <a:gd name="connsiteX193" fmla="*/ 3103685 w 11269336"/>
              <a:gd name="connsiteY193" fmla="*/ 2132814 h 2323145"/>
              <a:gd name="connsiteX194" fmla="*/ 3078794 w 11269336"/>
              <a:gd name="connsiteY194" fmla="*/ 2137935 h 2323145"/>
              <a:gd name="connsiteX195" fmla="*/ 3074407 w 11269336"/>
              <a:gd name="connsiteY195" fmla="*/ 2136274 h 2323145"/>
              <a:gd name="connsiteX196" fmla="*/ 3037285 w 11269336"/>
              <a:gd name="connsiteY196" fmla="*/ 2139919 h 2323145"/>
              <a:gd name="connsiteX197" fmla="*/ 3036901 w 11269336"/>
              <a:gd name="connsiteY197" fmla="*/ 2138726 h 2323145"/>
              <a:gd name="connsiteX198" fmla="*/ 3026996 w 11269336"/>
              <a:gd name="connsiteY198" fmla="*/ 2134322 h 2323145"/>
              <a:gd name="connsiteX199" fmla="*/ 3007772 w 11269336"/>
              <a:gd name="connsiteY199" fmla="*/ 2128742 h 2323145"/>
              <a:gd name="connsiteX200" fmla="*/ 2965030 w 11269336"/>
              <a:gd name="connsiteY200" fmla="*/ 2100494 h 2323145"/>
              <a:gd name="connsiteX201" fmla="*/ 2926342 w 11269336"/>
              <a:gd name="connsiteY201" fmla="*/ 2104155 h 2323145"/>
              <a:gd name="connsiteX202" fmla="*/ 2918608 w 11269336"/>
              <a:gd name="connsiteY202" fmla="*/ 2104215 h 2323145"/>
              <a:gd name="connsiteX203" fmla="*/ 2918475 w 11269336"/>
              <a:gd name="connsiteY203" fmla="*/ 2103937 h 2323145"/>
              <a:gd name="connsiteX204" fmla="*/ 2910360 w 11269336"/>
              <a:gd name="connsiteY204" fmla="*/ 2103444 h 2323145"/>
              <a:gd name="connsiteX205" fmla="*/ 2904507 w 11269336"/>
              <a:gd name="connsiteY205" fmla="*/ 2104326 h 2323145"/>
              <a:gd name="connsiteX206" fmla="*/ 2889503 w 11269336"/>
              <a:gd name="connsiteY206" fmla="*/ 2104443 h 2323145"/>
              <a:gd name="connsiteX207" fmla="*/ 2884480 w 11269336"/>
              <a:gd name="connsiteY207" fmla="*/ 2102626 h 2323145"/>
              <a:gd name="connsiteX208" fmla="*/ 2882689 w 11269336"/>
              <a:gd name="connsiteY208" fmla="*/ 2099228 h 2323145"/>
              <a:gd name="connsiteX209" fmla="*/ 2881291 w 11269336"/>
              <a:gd name="connsiteY209" fmla="*/ 2099618 h 2323145"/>
              <a:gd name="connsiteX210" fmla="*/ 2853979 w 11269336"/>
              <a:gd name="connsiteY210" fmla="*/ 2090388 h 2323145"/>
              <a:gd name="connsiteX211" fmla="*/ 2791790 w 11269336"/>
              <a:gd name="connsiteY211" fmla="*/ 2080332 h 2323145"/>
              <a:gd name="connsiteX212" fmla="*/ 2755844 w 11269336"/>
              <a:gd name="connsiteY212" fmla="*/ 2078874 h 2323145"/>
              <a:gd name="connsiteX213" fmla="*/ 2657742 w 11269336"/>
              <a:gd name="connsiteY213" fmla="*/ 2070179 h 2323145"/>
              <a:gd name="connsiteX214" fmla="*/ 2559549 w 11269336"/>
              <a:gd name="connsiteY214" fmla="*/ 2057873 h 2323145"/>
              <a:gd name="connsiteX215" fmla="*/ 2512054 w 11269336"/>
              <a:gd name="connsiteY215" fmla="*/ 2031671 h 2323145"/>
              <a:gd name="connsiteX216" fmla="*/ 2506437 w 11269336"/>
              <a:gd name="connsiteY216" fmla="*/ 2030918 h 2323145"/>
              <a:gd name="connsiteX217" fmla="*/ 2491752 w 11269336"/>
              <a:gd name="connsiteY217" fmla="*/ 2033906 h 2323145"/>
              <a:gd name="connsiteX218" fmla="*/ 2486338 w 11269336"/>
              <a:gd name="connsiteY218" fmla="*/ 2035862 h 2323145"/>
              <a:gd name="connsiteX219" fmla="*/ 2478186 w 11269336"/>
              <a:gd name="connsiteY219" fmla="*/ 2036953 h 2323145"/>
              <a:gd name="connsiteX220" fmla="*/ 2477950 w 11269336"/>
              <a:gd name="connsiteY220" fmla="*/ 2036715 h 2323145"/>
              <a:gd name="connsiteX221" fmla="*/ 2470381 w 11269336"/>
              <a:gd name="connsiteY221" fmla="*/ 2038256 h 2323145"/>
              <a:gd name="connsiteX222" fmla="*/ 2433781 w 11269336"/>
              <a:gd name="connsiteY222" fmla="*/ 2049140 h 2323145"/>
              <a:gd name="connsiteX223" fmla="*/ 2381172 w 11269336"/>
              <a:gd name="connsiteY223" fmla="*/ 2030645 h 2323145"/>
              <a:gd name="connsiteX224" fmla="*/ 2360198 w 11269336"/>
              <a:gd name="connsiteY224" fmla="*/ 2029059 h 2323145"/>
              <a:gd name="connsiteX225" fmla="*/ 2348815 w 11269336"/>
              <a:gd name="connsiteY225" fmla="*/ 2026798 h 2323145"/>
              <a:gd name="connsiteX226" fmla="*/ 2347988 w 11269336"/>
              <a:gd name="connsiteY226" fmla="*/ 2025745 h 2323145"/>
              <a:gd name="connsiteX227" fmla="*/ 2312920 w 11269336"/>
              <a:gd name="connsiteY227" fmla="*/ 2036311 h 2323145"/>
              <a:gd name="connsiteX228" fmla="*/ 2307986 w 11269336"/>
              <a:gd name="connsiteY228" fmla="*/ 2035583 h 2323145"/>
              <a:gd name="connsiteX229" fmla="*/ 2285481 w 11269336"/>
              <a:gd name="connsiteY229" fmla="*/ 2045197 h 2323145"/>
              <a:gd name="connsiteX230" fmla="*/ 2273666 w 11269336"/>
              <a:gd name="connsiteY230" fmla="*/ 2048710 h 2323145"/>
              <a:gd name="connsiteX231" fmla="*/ 2270719 w 11269336"/>
              <a:gd name="connsiteY231" fmla="*/ 2052702 h 2323145"/>
              <a:gd name="connsiteX232" fmla="*/ 2253080 w 11269336"/>
              <a:gd name="connsiteY232" fmla="*/ 2056363 h 2323145"/>
              <a:gd name="connsiteX233" fmla="*/ 2250906 w 11269336"/>
              <a:gd name="connsiteY233" fmla="*/ 2055654 h 2323145"/>
              <a:gd name="connsiteX234" fmla="*/ 2236905 w 11269336"/>
              <a:gd name="connsiteY234" fmla="*/ 2062882 h 2323145"/>
              <a:gd name="connsiteX235" fmla="*/ 2225830 w 11269336"/>
              <a:gd name="connsiteY235" fmla="*/ 2074027 h 2323145"/>
              <a:gd name="connsiteX236" fmla="*/ 2073776 w 11269336"/>
              <a:gd name="connsiteY236" fmla="*/ 2089244 h 2323145"/>
              <a:gd name="connsiteX237" fmla="*/ 1948256 w 11269336"/>
              <a:gd name="connsiteY237" fmla="*/ 2146616 h 2323145"/>
              <a:gd name="connsiteX238" fmla="*/ 1865582 w 11269336"/>
              <a:gd name="connsiteY238" fmla="*/ 2153738 h 2323145"/>
              <a:gd name="connsiteX239" fmla="*/ 1835210 w 11269336"/>
              <a:gd name="connsiteY239" fmla="*/ 2134244 h 2323145"/>
              <a:gd name="connsiteX240" fmla="*/ 1632661 w 11269336"/>
              <a:gd name="connsiteY240" fmla="*/ 2173882 h 2323145"/>
              <a:gd name="connsiteX241" fmla="*/ 1579590 w 11269336"/>
              <a:gd name="connsiteY241" fmla="*/ 2173680 h 2323145"/>
              <a:gd name="connsiteX242" fmla="*/ 1535601 w 11269336"/>
              <a:gd name="connsiteY242" fmla="*/ 2194590 h 2323145"/>
              <a:gd name="connsiteX243" fmla="*/ 1515594 w 11269336"/>
              <a:gd name="connsiteY243" fmla="*/ 2189622 h 2323145"/>
              <a:gd name="connsiteX244" fmla="*/ 1512113 w 11269336"/>
              <a:gd name="connsiteY244" fmla="*/ 2188534 h 2323145"/>
              <a:gd name="connsiteX245" fmla="*/ 1498838 w 11269336"/>
              <a:gd name="connsiteY245" fmla="*/ 2189213 h 2323145"/>
              <a:gd name="connsiteX246" fmla="*/ 1494279 w 11269336"/>
              <a:gd name="connsiteY246" fmla="*/ 2183112 h 2323145"/>
              <a:gd name="connsiteX247" fmla="*/ 1473714 w 11269336"/>
              <a:gd name="connsiteY247" fmla="*/ 2179625 h 2323145"/>
              <a:gd name="connsiteX248" fmla="*/ 1449503 w 11269336"/>
              <a:gd name="connsiteY248" fmla="*/ 2182633 h 2323145"/>
              <a:gd name="connsiteX249" fmla="*/ 1335495 w 11269336"/>
              <a:gd name="connsiteY249" fmla="*/ 2203940 h 2323145"/>
              <a:gd name="connsiteX250" fmla="*/ 1266687 w 11269336"/>
              <a:gd name="connsiteY250" fmla="*/ 2212688 h 2323145"/>
              <a:gd name="connsiteX251" fmla="*/ 1239614 w 11269336"/>
              <a:gd name="connsiteY251" fmla="*/ 2209727 h 2323145"/>
              <a:gd name="connsiteX252" fmla="*/ 1202436 w 11269336"/>
              <a:gd name="connsiteY252" fmla="*/ 2209817 h 2323145"/>
              <a:gd name="connsiteX253" fmla="*/ 1136097 w 11269336"/>
              <a:gd name="connsiteY253" fmla="*/ 2205112 h 2323145"/>
              <a:gd name="connsiteX254" fmla="*/ 1048229 w 11269336"/>
              <a:gd name="connsiteY254" fmla="*/ 2207249 h 2323145"/>
              <a:gd name="connsiteX255" fmla="*/ 988232 w 11269336"/>
              <a:gd name="connsiteY255" fmla="*/ 2235635 h 2323145"/>
              <a:gd name="connsiteX256" fmla="*/ 981959 w 11269336"/>
              <a:gd name="connsiteY256" fmla="*/ 2231607 h 2323145"/>
              <a:gd name="connsiteX257" fmla="*/ 938600 w 11269336"/>
              <a:gd name="connsiteY257" fmla="*/ 2238113 h 2323145"/>
              <a:gd name="connsiteX258" fmla="*/ 791788 w 11269336"/>
              <a:gd name="connsiteY258" fmla="*/ 2293224 h 2323145"/>
              <a:gd name="connsiteX259" fmla="*/ 706914 w 11269336"/>
              <a:gd name="connsiteY259" fmla="*/ 2305046 h 2323145"/>
              <a:gd name="connsiteX260" fmla="*/ 675971 w 11269336"/>
              <a:gd name="connsiteY260" fmla="*/ 2304030 h 2323145"/>
              <a:gd name="connsiteX261" fmla="*/ 624180 w 11269336"/>
              <a:gd name="connsiteY261" fmla="*/ 2302650 h 2323145"/>
              <a:gd name="connsiteX262" fmla="*/ 583453 w 11269336"/>
              <a:gd name="connsiteY262" fmla="*/ 2288788 h 2323145"/>
              <a:gd name="connsiteX263" fmla="*/ 540946 w 11269336"/>
              <a:gd name="connsiteY263" fmla="*/ 2292721 h 2323145"/>
              <a:gd name="connsiteX264" fmla="*/ 533680 w 11269336"/>
              <a:gd name="connsiteY264" fmla="*/ 2310233 h 2323145"/>
              <a:gd name="connsiteX265" fmla="*/ 487366 w 11269336"/>
              <a:gd name="connsiteY265" fmla="*/ 2309053 h 2323145"/>
              <a:gd name="connsiteX266" fmla="*/ 416820 w 11269336"/>
              <a:gd name="connsiteY266" fmla="*/ 2305443 h 2323145"/>
              <a:gd name="connsiteX267" fmla="*/ 376805 w 11269336"/>
              <a:gd name="connsiteY267" fmla="*/ 2307647 h 2323145"/>
              <a:gd name="connsiteX268" fmla="*/ 266777 w 11269336"/>
              <a:gd name="connsiteY268" fmla="*/ 2309012 h 2323145"/>
              <a:gd name="connsiteX269" fmla="*/ 156013 w 11269336"/>
              <a:gd name="connsiteY269" fmla="*/ 2306832 h 2323145"/>
              <a:gd name="connsiteX270" fmla="*/ 87258 w 11269336"/>
              <a:gd name="connsiteY270" fmla="*/ 2285511 h 2323145"/>
              <a:gd name="connsiteX271" fmla="*/ 23798 w 11269336"/>
              <a:gd name="connsiteY271" fmla="*/ 2281822 h 2323145"/>
              <a:gd name="connsiteX272" fmla="*/ 0 w 11269336"/>
              <a:gd name="connsiteY272" fmla="*/ 2285369 h 2323145"/>
              <a:gd name="connsiteX273" fmla="*/ 0 w 11269336"/>
              <a:gd name="connsiteY27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092476 w 11269336"/>
              <a:gd name="connsiteY139" fmla="*/ 2100737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60738 w 11269336"/>
              <a:gd name="connsiteY140" fmla="*/ 208327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320348 w 11269336"/>
              <a:gd name="connsiteY185" fmla="*/ 2130191 h 2323145"/>
              <a:gd name="connsiteX186" fmla="*/ 3170922 w 11269336"/>
              <a:gd name="connsiteY186" fmla="*/ 2115957 h 2323145"/>
              <a:gd name="connsiteX187" fmla="*/ 3156256 w 11269336"/>
              <a:gd name="connsiteY187" fmla="*/ 2124773 h 2323145"/>
              <a:gd name="connsiteX188" fmla="*/ 3140298 w 11269336"/>
              <a:gd name="connsiteY188" fmla="*/ 2129182 h 2323145"/>
              <a:gd name="connsiteX189" fmla="*/ 3138514 w 11269336"/>
              <a:gd name="connsiteY189" fmla="*/ 2128069 h 2323145"/>
              <a:gd name="connsiteX190" fmla="*/ 3120467 w 11269336"/>
              <a:gd name="connsiteY190" fmla="*/ 2128281 h 2323145"/>
              <a:gd name="connsiteX191" fmla="*/ 3116175 w 11269336"/>
              <a:gd name="connsiteY191" fmla="*/ 2131633 h 2323145"/>
              <a:gd name="connsiteX192" fmla="*/ 3103685 w 11269336"/>
              <a:gd name="connsiteY192" fmla="*/ 2132814 h 2323145"/>
              <a:gd name="connsiteX193" fmla="*/ 3078794 w 11269336"/>
              <a:gd name="connsiteY193" fmla="*/ 2137935 h 2323145"/>
              <a:gd name="connsiteX194" fmla="*/ 3074407 w 11269336"/>
              <a:gd name="connsiteY194" fmla="*/ 2136274 h 2323145"/>
              <a:gd name="connsiteX195" fmla="*/ 3037285 w 11269336"/>
              <a:gd name="connsiteY195" fmla="*/ 2139919 h 2323145"/>
              <a:gd name="connsiteX196" fmla="*/ 3036901 w 11269336"/>
              <a:gd name="connsiteY196" fmla="*/ 2138726 h 2323145"/>
              <a:gd name="connsiteX197" fmla="*/ 3026996 w 11269336"/>
              <a:gd name="connsiteY197" fmla="*/ 2134322 h 2323145"/>
              <a:gd name="connsiteX198" fmla="*/ 3007772 w 11269336"/>
              <a:gd name="connsiteY198" fmla="*/ 2128742 h 2323145"/>
              <a:gd name="connsiteX199" fmla="*/ 2965030 w 11269336"/>
              <a:gd name="connsiteY199" fmla="*/ 2100494 h 2323145"/>
              <a:gd name="connsiteX200" fmla="*/ 2926342 w 11269336"/>
              <a:gd name="connsiteY200" fmla="*/ 2104155 h 2323145"/>
              <a:gd name="connsiteX201" fmla="*/ 2918608 w 11269336"/>
              <a:gd name="connsiteY201" fmla="*/ 2104215 h 2323145"/>
              <a:gd name="connsiteX202" fmla="*/ 2918475 w 11269336"/>
              <a:gd name="connsiteY202" fmla="*/ 2103937 h 2323145"/>
              <a:gd name="connsiteX203" fmla="*/ 2910360 w 11269336"/>
              <a:gd name="connsiteY203" fmla="*/ 2103444 h 2323145"/>
              <a:gd name="connsiteX204" fmla="*/ 2904507 w 11269336"/>
              <a:gd name="connsiteY204" fmla="*/ 2104326 h 2323145"/>
              <a:gd name="connsiteX205" fmla="*/ 2889503 w 11269336"/>
              <a:gd name="connsiteY205" fmla="*/ 2104443 h 2323145"/>
              <a:gd name="connsiteX206" fmla="*/ 2884480 w 11269336"/>
              <a:gd name="connsiteY206" fmla="*/ 2102626 h 2323145"/>
              <a:gd name="connsiteX207" fmla="*/ 2882689 w 11269336"/>
              <a:gd name="connsiteY207" fmla="*/ 2099228 h 2323145"/>
              <a:gd name="connsiteX208" fmla="*/ 2881291 w 11269336"/>
              <a:gd name="connsiteY208" fmla="*/ 2099618 h 2323145"/>
              <a:gd name="connsiteX209" fmla="*/ 2853979 w 11269336"/>
              <a:gd name="connsiteY209" fmla="*/ 2090388 h 2323145"/>
              <a:gd name="connsiteX210" fmla="*/ 2791790 w 11269336"/>
              <a:gd name="connsiteY210" fmla="*/ 2080332 h 2323145"/>
              <a:gd name="connsiteX211" fmla="*/ 2755844 w 11269336"/>
              <a:gd name="connsiteY211" fmla="*/ 2078874 h 2323145"/>
              <a:gd name="connsiteX212" fmla="*/ 2657742 w 11269336"/>
              <a:gd name="connsiteY212" fmla="*/ 2070179 h 2323145"/>
              <a:gd name="connsiteX213" fmla="*/ 2559549 w 11269336"/>
              <a:gd name="connsiteY213" fmla="*/ 2057873 h 2323145"/>
              <a:gd name="connsiteX214" fmla="*/ 2512054 w 11269336"/>
              <a:gd name="connsiteY214" fmla="*/ 2031671 h 2323145"/>
              <a:gd name="connsiteX215" fmla="*/ 2506437 w 11269336"/>
              <a:gd name="connsiteY215" fmla="*/ 2030918 h 2323145"/>
              <a:gd name="connsiteX216" fmla="*/ 2491752 w 11269336"/>
              <a:gd name="connsiteY216" fmla="*/ 2033906 h 2323145"/>
              <a:gd name="connsiteX217" fmla="*/ 2486338 w 11269336"/>
              <a:gd name="connsiteY217" fmla="*/ 2035862 h 2323145"/>
              <a:gd name="connsiteX218" fmla="*/ 2478186 w 11269336"/>
              <a:gd name="connsiteY218" fmla="*/ 2036953 h 2323145"/>
              <a:gd name="connsiteX219" fmla="*/ 2477950 w 11269336"/>
              <a:gd name="connsiteY219" fmla="*/ 2036715 h 2323145"/>
              <a:gd name="connsiteX220" fmla="*/ 2470381 w 11269336"/>
              <a:gd name="connsiteY220" fmla="*/ 2038256 h 2323145"/>
              <a:gd name="connsiteX221" fmla="*/ 2433781 w 11269336"/>
              <a:gd name="connsiteY221" fmla="*/ 2049140 h 2323145"/>
              <a:gd name="connsiteX222" fmla="*/ 2381172 w 11269336"/>
              <a:gd name="connsiteY222" fmla="*/ 2030645 h 2323145"/>
              <a:gd name="connsiteX223" fmla="*/ 2360198 w 11269336"/>
              <a:gd name="connsiteY223" fmla="*/ 2029059 h 2323145"/>
              <a:gd name="connsiteX224" fmla="*/ 2348815 w 11269336"/>
              <a:gd name="connsiteY224" fmla="*/ 2026798 h 2323145"/>
              <a:gd name="connsiteX225" fmla="*/ 2347988 w 11269336"/>
              <a:gd name="connsiteY225" fmla="*/ 2025745 h 2323145"/>
              <a:gd name="connsiteX226" fmla="*/ 2312920 w 11269336"/>
              <a:gd name="connsiteY226" fmla="*/ 2036311 h 2323145"/>
              <a:gd name="connsiteX227" fmla="*/ 2307986 w 11269336"/>
              <a:gd name="connsiteY227" fmla="*/ 2035583 h 2323145"/>
              <a:gd name="connsiteX228" fmla="*/ 2285481 w 11269336"/>
              <a:gd name="connsiteY228" fmla="*/ 2045197 h 2323145"/>
              <a:gd name="connsiteX229" fmla="*/ 2273666 w 11269336"/>
              <a:gd name="connsiteY229" fmla="*/ 2048710 h 2323145"/>
              <a:gd name="connsiteX230" fmla="*/ 2270719 w 11269336"/>
              <a:gd name="connsiteY230" fmla="*/ 2052702 h 2323145"/>
              <a:gd name="connsiteX231" fmla="*/ 2253080 w 11269336"/>
              <a:gd name="connsiteY231" fmla="*/ 2056363 h 2323145"/>
              <a:gd name="connsiteX232" fmla="*/ 2250906 w 11269336"/>
              <a:gd name="connsiteY232" fmla="*/ 2055654 h 2323145"/>
              <a:gd name="connsiteX233" fmla="*/ 2236905 w 11269336"/>
              <a:gd name="connsiteY233" fmla="*/ 2062882 h 2323145"/>
              <a:gd name="connsiteX234" fmla="*/ 2225830 w 11269336"/>
              <a:gd name="connsiteY234" fmla="*/ 2074027 h 2323145"/>
              <a:gd name="connsiteX235" fmla="*/ 2073776 w 11269336"/>
              <a:gd name="connsiteY235" fmla="*/ 2089244 h 2323145"/>
              <a:gd name="connsiteX236" fmla="*/ 1948256 w 11269336"/>
              <a:gd name="connsiteY236" fmla="*/ 2146616 h 2323145"/>
              <a:gd name="connsiteX237" fmla="*/ 1865582 w 11269336"/>
              <a:gd name="connsiteY237" fmla="*/ 2153738 h 2323145"/>
              <a:gd name="connsiteX238" fmla="*/ 1835210 w 11269336"/>
              <a:gd name="connsiteY238" fmla="*/ 2134244 h 2323145"/>
              <a:gd name="connsiteX239" fmla="*/ 1632661 w 11269336"/>
              <a:gd name="connsiteY239" fmla="*/ 2173882 h 2323145"/>
              <a:gd name="connsiteX240" fmla="*/ 1579590 w 11269336"/>
              <a:gd name="connsiteY240" fmla="*/ 2173680 h 2323145"/>
              <a:gd name="connsiteX241" fmla="*/ 1535601 w 11269336"/>
              <a:gd name="connsiteY241" fmla="*/ 2194590 h 2323145"/>
              <a:gd name="connsiteX242" fmla="*/ 1515594 w 11269336"/>
              <a:gd name="connsiteY242" fmla="*/ 2189622 h 2323145"/>
              <a:gd name="connsiteX243" fmla="*/ 1512113 w 11269336"/>
              <a:gd name="connsiteY243" fmla="*/ 2188534 h 2323145"/>
              <a:gd name="connsiteX244" fmla="*/ 1498838 w 11269336"/>
              <a:gd name="connsiteY244" fmla="*/ 2189213 h 2323145"/>
              <a:gd name="connsiteX245" fmla="*/ 1494279 w 11269336"/>
              <a:gd name="connsiteY245" fmla="*/ 2183112 h 2323145"/>
              <a:gd name="connsiteX246" fmla="*/ 1473714 w 11269336"/>
              <a:gd name="connsiteY246" fmla="*/ 2179625 h 2323145"/>
              <a:gd name="connsiteX247" fmla="*/ 1449503 w 11269336"/>
              <a:gd name="connsiteY247" fmla="*/ 2182633 h 2323145"/>
              <a:gd name="connsiteX248" fmla="*/ 1335495 w 11269336"/>
              <a:gd name="connsiteY248" fmla="*/ 2203940 h 2323145"/>
              <a:gd name="connsiteX249" fmla="*/ 1266687 w 11269336"/>
              <a:gd name="connsiteY249" fmla="*/ 2212688 h 2323145"/>
              <a:gd name="connsiteX250" fmla="*/ 1239614 w 11269336"/>
              <a:gd name="connsiteY250" fmla="*/ 2209727 h 2323145"/>
              <a:gd name="connsiteX251" fmla="*/ 1202436 w 11269336"/>
              <a:gd name="connsiteY251" fmla="*/ 2209817 h 2323145"/>
              <a:gd name="connsiteX252" fmla="*/ 1136097 w 11269336"/>
              <a:gd name="connsiteY252" fmla="*/ 2205112 h 2323145"/>
              <a:gd name="connsiteX253" fmla="*/ 1048229 w 11269336"/>
              <a:gd name="connsiteY253" fmla="*/ 2207249 h 2323145"/>
              <a:gd name="connsiteX254" fmla="*/ 988232 w 11269336"/>
              <a:gd name="connsiteY254" fmla="*/ 2235635 h 2323145"/>
              <a:gd name="connsiteX255" fmla="*/ 981959 w 11269336"/>
              <a:gd name="connsiteY255" fmla="*/ 2231607 h 2323145"/>
              <a:gd name="connsiteX256" fmla="*/ 938600 w 11269336"/>
              <a:gd name="connsiteY256" fmla="*/ 2238113 h 2323145"/>
              <a:gd name="connsiteX257" fmla="*/ 791788 w 11269336"/>
              <a:gd name="connsiteY257" fmla="*/ 2293224 h 2323145"/>
              <a:gd name="connsiteX258" fmla="*/ 706914 w 11269336"/>
              <a:gd name="connsiteY258" fmla="*/ 2305046 h 2323145"/>
              <a:gd name="connsiteX259" fmla="*/ 675971 w 11269336"/>
              <a:gd name="connsiteY259" fmla="*/ 2304030 h 2323145"/>
              <a:gd name="connsiteX260" fmla="*/ 624180 w 11269336"/>
              <a:gd name="connsiteY260" fmla="*/ 2302650 h 2323145"/>
              <a:gd name="connsiteX261" fmla="*/ 583453 w 11269336"/>
              <a:gd name="connsiteY261" fmla="*/ 2288788 h 2323145"/>
              <a:gd name="connsiteX262" fmla="*/ 540946 w 11269336"/>
              <a:gd name="connsiteY262" fmla="*/ 2292721 h 2323145"/>
              <a:gd name="connsiteX263" fmla="*/ 533680 w 11269336"/>
              <a:gd name="connsiteY263" fmla="*/ 2310233 h 2323145"/>
              <a:gd name="connsiteX264" fmla="*/ 487366 w 11269336"/>
              <a:gd name="connsiteY264" fmla="*/ 2309053 h 2323145"/>
              <a:gd name="connsiteX265" fmla="*/ 416820 w 11269336"/>
              <a:gd name="connsiteY265" fmla="*/ 2305443 h 2323145"/>
              <a:gd name="connsiteX266" fmla="*/ 376805 w 11269336"/>
              <a:gd name="connsiteY266" fmla="*/ 2307647 h 2323145"/>
              <a:gd name="connsiteX267" fmla="*/ 266777 w 11269336"/>
              <a:gd name="connsiteY267" fmla="*/ 2309012 h 2323145"/>
              <a:gd name="connsiteX268" fmla="*/ 156013 w 11269336"/>
              <a:gd name="connsiteY268" fmla="*/ 2306832 h 2323145"/>
              <a:gd name="connsiteX269" fmla="*/ 87258 w 11269336"/>
              <a:gd name="connsiteY269" fmla="*/ 2285511 h 2323145"/>
              <a:gd name="connsiteX270" fmla="*/ 23798 w 11269336"/>
              <a:gd name="connsiteY270" fmla="*/ 2281822 h 2323145"/>
              <a:gd name="connsiteX271" fmla="*/ 0 w 11269336"/>
              <a:gd name="connsiteY271" fmla="*/ 2285369 h 2323145"/>
              <a:gd name="connsiteX272" fmla="*/ 0 w 11269336"/>
              <a:gd name="connsiteY27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460591 w 11269336"/>
              <a:gd name="connsiteY184" fmla="*/ 2097951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1048229 w 11269336"/>
              <a:gd name="connsiteY252" fmla="*/ 2207249 h 2323145"/>
              <a:gd name="connsiteX253" fmla="*/ 988232 w 11269336"/>
              <a:gd name="connsiteY253" fmla="*/ 2235635 h 2323145"/>
              <a:gd name="connsiteX254" fmla="*/ 981959 w 11269336"/>
              <a:gd name="connsiteY254" fmla="*/ 2231607 h 2323145"/>
              <a:gd name="connsiteX255" fmla="*/ 938600 w 11269336"/>
              <a:gd name="connsiteY255" fmla="*/ 2238113 h 2323145"/>
              <a:gd name="connsiteX256" fmla="*/ 791788 w 11269336"/>
              <a:gd name="connsiteY256" fmla="*/ 2293224 h 2323145"/>
              <a:gd name="connsiteX257" fmla="*/ 706914 w 11269336"/>
              <a:gd name="connsiteY257" fmla="*/ 2305046 h 2323145"/>
              <a:gd name="connsiteX258" fmla="*/ 675971 w 11269336"/>
              <a:gd name="connsiteY258" fmla="*/ 2304030 h 2323145"/>
              <a:gd name="connsiteX259" fmla="*/ 624180 w 11269336"/>
              <a:gd name="connsiteY259" fmla="*/ 2302650 h 2323145"/>
              <a:gd name="connsiteX260" fmla="*/ 583453 w 11269336"/>
              <a:gd name="connsiteY260" fmla="*/ 2288788 h 2323145"/>
              <a:gd name="connsiteX261" fmla="*/ 540946 w 11269336"/>
              <a:gd name="connsiteY261" fmla="*/ 2292721 h 2323145"/>
              <a:gd name="connsiteX262" fmla="*/ 533680 w 11269336"/>
              <a:gd name="connsiteY262" fmla="*/ 2310233 h 2323145"/>
              <a:gd name="connsiteX263" fmla="*/ 487366 w 11269336"/>
              <a:gd name="connsiteY263" fmla="*/ 2309053 h 2323145"/>
              <a:gd name="connsiteX264" fmla="*/ 416820 w 11269336"/>
              <a:gd name="connsiteY264" fmla="*/ 2305443 h 2323145"/>
              <a:gd name="connsiteX265" fmla="*/ 376805 w 11269336"/>
              <a:gd name="connsiteY265" fmla="*/ 2307647 h 2323145"/>
              <a:gd name="connsiteX266" fmla="*/ 266777 w 11269336"/>
              <a:gd name="connsiteY266" fmla="*/ 2309012 h 2323145"/>
              <a:gd name="connsiteX267" fmla="*/ 156013 w 11269336"/>
              <a:gd name="connsiteY267" fmla="*/ 2306832 h 2323145"/>
              <a:gd name="connsiteX268" fmla="*/ 87258 w 11269336"/>
              <a:gd name="connsiteY268" fmla="*/ 2285511 h 2323145"/>
              <a:gd name="connsiteX269" fmla="*/ 23798 w 11269336"/>
              <a:gd name="connsiteY269" fmla="*/ 2281822 h 2323145"/>
              <a:gd name="connsiteX270" fmla="*/ 0 w 11269336"/>
              <a:gd name="connsiteY270" fmla="*/ 2285369 h 2323145"/>
              <a:gd name="connsiteX271" fmla="*/ 0 w 11269336"/>
              <a:gd name="connsiteY27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335495 w 11269336"/>
              <a:gd name="connsiteY247" fmla="*/ 2203940 h 2323145"/>
              <a:gd name="connsiteX248" fmla="*/ 1266687 w 11269336"/>
              <a:gd name="connsiteY248" fmla="*/ 2212688 h 2323145"/>
              <a:gd name="connsiteX249" fmla="*/ 1239614 w 11269336"/>
              <a:gd name="connsiteY249" fmla="*/ 2209727 h 2323145"/>
              <a:gd name="connsiteX250" fmla="*/ 1202436 w 11269336"/>
              <a:gd name="connsiteY250" fmla="*/ 2209817 h 2323145"/>
              <a:gd name="connsiteX251" fmla="*/ 1136097 w 11269336"/>
              <a:gd name="connsiteY251" fmla="*/ 2205112 h 2323145"/>
              <a:gd name="connsiteX252" fmla="*/ 988232 w 11269336"/>
              <a:gd name="connsiteY252" fmla="*/ 2235635 h 2323145"/>
              <a:gd name="connsiteX253" fmla="*/ 981959 w 11269336"/>
              <a:gd name="connsiteY253" fmla="*/ 2231607 h 2323145"/>
              <a:gd name="connsiteX254" fmla="*/ 938600 w 11269336"/>
              <a:gd name="connsiteY254" fmla="*/ 2238113 h 2323145"/>
              <a:gd name="connsiteX255" fmla="*/ 791788 w 11269336"/>
              <a:gd name="connsiteY255" fmla="*/ 2293224 h 2323145"/>
              <a:gd name="connsiteX256" fmla="*/ 706914 w 11269336"/>
              <a:gd name="connsiteY256" fmla="*/ 2305046 h 2323145"/>
              <a:gd name="connsiteX257" fmla="*/ 675971 w 11269336"/>
              <a:gd name="connsiteY257" fmla="*/ 2304030 h 2323145"/>
              <a:gd name="connsiteX258" fmla="*/ 624180 w 11269336"/>
              <a:gd name="connsiteY258" fmla="*/ 2302650 h 2323145"/>
              <a:gd name="connsiteX259" fmla="*/ 583453 w 11269336"/>
              <a:gd name="connsiteY259" fmla="*/ 2288788 h 2323145"/>
              <a:gd name="connsiteX260" fmla="*/ 540946 w 11269336"/>
              <a:gd name="connsiteY260" fmla="*/ 2292721 h 2323145"/>
              <a:gd name="connsiteX261" fmla="*/ 533680 w 11269336"/>
              <a:gd name="connsiteY261" fmla="*/ 2310233 h 2323145"/>
              <a:gd name="connsiteX262" fmla="*/ 487366 w 11269336"/>
              <a:gd name="connsiteY262" fmla="*/ 2309053 h 2323145"/>
              <a:gd name="connsiteX263" fmla="*/ 416820 w 11269336"/>
              <a:gd name="connsiteY263" fmla="*/ 2305443 h 2323145"/>
              <a:gd name="connsiteX264" fmla="*/ 376805 w 11269336"/>
              <a:gd name="connsiteY264" fmla="*/ 2307647 h 2323145"/>
              <a:gd name="connsiteX265" fmla="*/ 266777 w 11269336"/>
              <a:gd name="connsiteY265" fmla="*/ 2309012 h 2323145"/>
              <a:gd name="connsiteX266" fmla="*/ 156013 w 11269336"/>
              <a:gd name="connsiteY266" fmla="*/ 2306832 h 2323145"/>
              <a:gd name="connsiteX267" fmla="*/ 87258 w 11269336"/>
              <a:gd name="connsiteY267" fmla="*/ 2285511 h 2323145"/>
              <a:gd name="connsiteX268" fmla="*/ 23798 w 11269336"/>
              <a:gd name="connsiteY268" fmla="*/ 2281822 h 2323145"/>
              <a:gd name="connsiteX269" fmla="*/ 0 w 11269336"/>
              <a:gd name="connsiteY269" fmla="*/ 2285369 h 2323145"/>
              <a:gd name="connsiteX270" fmla="*/ 0 w 11269336"/>
              <a:gd name="connsiteY27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218531 w 11269336"/>
              <a:gd name="connsiteY54" fmla="*/ 1107622 h 2323145"/>
              <a:gd name="connsiteX55" fmla="*/ 8197391 w 11269336"/>
              <a:gd name="connsiteY55" fmla="*/ 1107746 h 2323145"/>
              <a:gd name="connsiteX56" fmla="*/ 8081474 w 11269336"/>
              <a:gd name="connsiteY56" fmla="*/ 1130125 h 2323145"/>
              <a:gd name="connsiteX57" fmla="*/ 8053585 w 11269336"/>
              <a:gd name="connsiteY57" fmla="*/ 1129169 h 2323145"/>
              <a:gd name="connsiteX58" fmla="*/ 8038422 w 11269336"/>
              <a:gd name="connsiteY58" fmla="*/ 1119092 h 2323145"/>
              <a:gd name="connsiteX59" fmla="*/ 8029450 w 11269336"/>
              <a:gd name="connsiteY59" fmla="*/ 1125592 h 2323145"/>
              <a:gd name="connsiteX60" fmla="*/ 7959552 w 11269336"/>
              <a:gd name="connsiteY60" fmla="*/ 1140188 h 2323145"/>
              <a:gd name="connsiteX61" fmla="*/ 7914188 w 11269336"/>
              <a:gd name="connsiteY61" fmla="*/ 1150862 h 2323145"/>
              <a:gd name="connsiteX62" fmla="*/ 7914918 w 11269336"/>
              <a:gd name="connsiteY62" fmla="*/ 1168758 h 2323145"/>
              <a:gd name="connsiteX63" fmla="*/ 7875510 w 11269336"/>
              <a:gd name="connsiteY63" fmla="*/ 1183153 h 2323145"/>
              <a:gd name="connsiteX64" fmla="*/ 7829932 w 11269336"/>
              <a:gd name="connsiteY64" fmla="*/ 1180782 h 2323145"/>
              <a:gd name="connsiteX65" fmla="*/ 7779182 w 11269336"/>
              <a:gd name="connsiteY65" fmla="*/ 1192665 h 2323145"/>
              <a:gd name="connsiteX66" fmla="*/ 7748774 w 11269336"/>
              <a:gd name="connsiteY66" fmla="*/ 1199586 h 2323145"/>
              <a:gd name="connsiteX67" fmla="*/ 7671846 w 11269336"/>
              <a:gd name="connsiteY67" fmla="*/ 1231966 h 2323145"/>
              <a:gd name="connsiteX68" fmla="*/ 7554146 w 11269336"/>
              <a:gd name="connsiteY68" fmla="*/ 1319748 h 2323145"/>
              <a:gd name="connsiteX69" fmla="*/ 7515052 w 11269336"/>
              <a:gd name="connsiteY69" fmla="*/ 1336718 h 2323145"/>
              <a:gd name="connsiteX70" fmla="*/ 7507193 w 11269336"/>
              <a:gd name="connsiteY70" fmla="*/ 1334617 h 2323145"/>
              <a:gd name="connsiteX71" fmla="*/ 7461694 w 11269336"/>
              <a:gd name="connsiteY71" fmla="*/ 1375866 h 2323145"/>
              <a:gd name="connsiteX72" fmla="*/ 7377571 w 11269336"/>
              <a:gd name="connsiteY72" fmla="*/ 1400128 h 2323145"/>
              <a:gd name="connsiteX73" fmla="*/ 7311261 w 11269336"/>
              <a:gd name="connsiteY73" fmla="*/ 1412652 h 2323145"/>
              <a:gd name="connsiteX74" fmla="*/ 7275307 w 11269336"/>
              <a:gd name="connsiteY74" fmla="*/ 1422171 h 2323145"/>
              <a:gd name="connsiteX75" fmla="*/ 7247783 w 11269336"/>
              <a:gd name="connsiteY75" fmla="*/ 1426330 h 2323145"/>
              <a:gd name="connsiteX76" fmla="*/ 7185047 w 11269336"/>
              <a:gd name="connsiteY76" fmla="*/ 1451812 h 2323145"/>
              <a:gd name="connsiteX77" fmla="*/ 7084117 w 11269336"/>
              <a:gd name="connsiteY77" fmla="*/ 1500281 h 2323145"/>
              <a:gd name="connsiteX78" fmla="*/ 7062011 w 11269336"/>
              <a:gd name="connsiteY78" fmla="*/ 1509183 h 2323145"/>
              <a:gd name="connsiteX79" fmla="*/ 7040555 w 11269336"/>
              <a:gd name="connsiteY79" fmla="*/ 1511207 h 2323145"/>
              <a:gd name="connsiteX80" fmla="*/ 7033438 w 11269336"/>
              <a:gd name="connsiteY80" fmla="*/ 1506772 h 2323145"/>
              <a:gd name="connsiteX81" fmla="*/ 7020886 w 11269336"/>
              <a:gd name="connsiteY81" fmla="*/ 1510764 h 2323145"/>
              <a:gd name="connsiteX82" fmla="*/ 7017033 w 11269336"/>
              <a:gd name="connsiteY82" fmla="*/ 1510650 h 2323145"/>
              <a:gd name="connsiteX83" fmla="*/ 6995460 w 11269336"/>
              <a:gd name="connsiteY83" fmla="*/ 1511173 h 2323145"/>
              <a:gd name="connsiteX84" fmla="*/ 6962144 w 11269336"/>
              <a:gd name="connsiteY84" fmla="*/ 1541508 h 2323145"/>
              <a:gd name="connsiteX85" fmla="*/ 6910674 w 11269336"/>
              <a:gd name="connsiteY85" fmla="*/ 1554793 h 2323145"/>
              <a:gd name="connsiteX86" fmla="*/ 6732152 w 11269336"/>
              <a:gd name="connsiteY86" fmla="*/ 1642538 h 2323145"/>
              <a:gd name="connsiteX87" fmla="*/ 6694106 w 11269336"/>
              <a:gd name="connsiteY87" fmla="*/ 1632377 h 2323145"/>
              <a:gd name="connsiteX88" fmla="*/ 6617223 w 11269336"/>
              <a:gd name="connsiteY88" fmla="*/ 1659889 h 2323145"/>
              <a:gd name="connsiteX89" fmla="*/ 6521138 w 11269336"/>
              <a:gd name="connsiteY89" fmla="*/ 1744340 h 2323145"/>
              <a:gd name="connsiteX90" fmla="*/ 6380677 w 11269336"/>
              <a:gd name="connsiteY90" fmla="*/ 1796883 h 2323145"/>
              <a:gd name="connsiteX91" fmla="*/ 6374897 w 11269336"/>
              <a:gd name="connsiteY91" fmla="*/ 1809910 h 2323145"/>
              <a:gd name="connsiteX92" fmla="*/ 6364545 w 11269336"/>
              <a:gd name="connsiteY92" fmla="*/ 1820090 h 2323145"/>
              <a:gd name="connsiteX93" fmla="*/ 6362126 w 11269336"/>
              <a:gd name="connsiteY93" fmla="*/ 1819991 h 2323145"/>
              <a:gd name="connsiteX94" fmla="*/ 6346673 w 11269336"/>
              <a:gd name="connsiteY94" fmla="*/ 1827824 h 2323145"/>
              <a:gd name="connsiteX95" fmla="*/ 6345588 w 11269336"/>
              <a:gd name="connsiteY95" fmla="*/ 1832232 h 2323145"/>
              <a:gd name="connsiteX96" fmla="*/ 6335708 w 11269336"/>
              <a:gd name="connsiteY96" fmla="*/ 1838451 h 2323145"/>
              <a:gd name="connsiteX97" fmla="*/ 6318182 w 11269336"/>
              <a:gd name="connsiteY97" fmla="*/ 1852975 h 2323145"/>
              <a:gd name="connsiteX98" fmla="*/ 6313084 w 11269336"/>
              <a:gd name="connsiteY98" fmla="*/ 1853561 h 2323145"/>
              <a:gd name="connsiteX99" fmla="*/ 6283816 w 11269336"/>
              <a:gd name="connsiteY99" fmla="*/ 1872148 h 2323145"/>
              <a:gd name="connsiteX100" fmla="*/ 6282550 w 11269336"/>
              <a:gd name="connsiteY100" fmla="*/ 1871392 h 2323145"/>
              <a:gd name="connsiteX101" fmla="*/ 6270527 w 11269336"/>
              <a:gd name="connsiteY101" fmla="*/ 1872208 h 2323145"/>
              <a:gd name="connsiteX102" fmla="*/ 6249518 w 11269336"/>
              <a:gd name="connsiteY102" fmla="*/ 1876079 h 2323145"/>
              <a:gd name="connsiteX103" fmla="*/ 6190386 w 11269336"/>
              <a:gd name="connsiteY103" fmla="*/ 1872478 h 2323145"/>
              <a:gd name="connsiteX104" fmla="*/ 6159777 w 11269336"/>
              <a:gd name="connsiteY104" fmla="*/ 1891745 h 2323145"/>
              <a:gd name="connsiteX105" fmla="*/ 6153131 w 11269336"/>
              <a:gd name="connsiteY105" fmla="*/ 1895079 h 2323145"/>
              <a:gd name="connsiteX106" fmla="*/ 6152798 w 11269336"/>
              <a:gd name="connsiteY106" fmla="*/ 1894920 h 2323145"/>
              <a:gd name="connsiteX107" fmla="*/ 6145388 w 11269336"/>
              <a:gd name="connsiteY107" fmla="*/ 1897990 h 2323145"/>
              <a:gd name="connsiteX108" fmla="*/ 6141014 w 11269336"/>
              <a:gd name="connsiteY108" fmla="*/ 1901155 h 2323145"/>
              <a:gd name="connsiteX109" fmla="*/ 6128122 w 11269336"/>
              <a:gd name="connsiteY109" fmla="*/ 1907623 h 2323145"/>
              <a:gd name="connsiteX110" fmla="*/ 6122351 w 11269336"/>
              <a:gd name="connsiteY110" fmla="*/ 1908359 h 2323145"/>
              <a:gd name="connsiteX111" fmla="*/ 6064750 w 11269336"/>
              <a:gd name="connsiteY111" fmla="*/ 1896394 h 2323145"/>
              <a:gd name="connsiteX112" fmla="*/ 5964230 w 11269336"/>
              <a:gd name="connsiteY112" fmla="*/ 1910038 h 2323145"/>
              <a:gd name="connsiteX113" fmla="*/ 5865399 w 11269336"/>
              <a:gd name="connsiteY113" fmla="*/ 1926966 h 2323145"/>
              <a:gd name="connsiteX114" fmla="*/ 5829951 w 11269336"/>
              <a:gd name="connsiteY114" fmla="*/ 1934755 h 2323145"/>
              <a:gd name="connsiteX115" fmla="*/ 5765285 w 11269336"/>
              <a:gd name="connsiteY115" fmla="*/ 1941322 h 2323145"/>
              <a:gd name="connsiteX116" fmla="*/ 5734750 w 11269336"/>
              <a:gd name="connsiteY116" fmla="*/ 1939793 h 2323145"/>
              <a:gd name="connsiteX117" fmla="*/ 5733569 w 11269336"/>
              <a:gd name="connsiteY117" fmla="*/ 1940505 h 2323145"/>
              <a:gd name="connsiteX118" fmla="*/ 5730329 w 11269336"/>
              <a:gd name="connsiteY118" fmla="*/ 1937845 h 2323145"/>
              <a:gd name="connsiteX119" fmla="*/ 5724661 w 11269336"/>
              <a:gd name="connsiteY119" fmla="*/ 1937455 h 2323145"/>
              <a:gd name="connsiteX120" fmla="*/ 5710186 w 11269336"/>
              <a:gd name="connsiteY120" fmla="*/ 1941370 h 2323145"/>
              <a:gd name="connsiteX121" fmla="*/ 5704910 w 11269336"/>
              <a:gd name="connsiteY121" fmla="*/ 1943663 h 2323145"/>
              <a:gd name="connsiteX122" fmla="*/ 5696836 w 11269336"/>
              <a:gd name="connsiteY122" fmla="*/ 1945271 h 2323145"/>
              <a:gd name="connsiteX123" fmla="*/ 5696583 w 11269336"/>
              <a:gd name="connsiteY123" fmla="*/ 1945050 h 2323145"/>
              <a:gd name="connsiteX124" fmla="*/ 5689123 w 11269336"/>
              <a:gd name="connsiteY124" fmla="*/ 1947067 h 2323145"/>
              <a:gd name="connsiteX125" fmla="*/ 5653291 w 11269336"/>
              <a:gd name="connsiteY125" fmla="*/ 1960245 h 2323145"/>
              <a:gd name="connsiteX126" fmla="*/ 5599385 w 11269336"/>
              <a:gd name="connsiteY126" fmla="*/ 1945198 h 2323145"/>
              <a:gd name="connsiteX127" fmla="*/ 5578300 w 11269336"/>
              <a:gd name="connsiteY127" fmla="*/ 1944963 h 2323145"/>
              <a:gd name="connsiteX128" fmla="*/ 5566758 w 11269336"/>
              <a:gd name="connsiteY128" fmla="*/ 1943441 h 2323145"/>
              <a:gd name="connsiteX129" fmla="*/ 5565857 w 11269336"/>
              <a:gd name="connsiteY129" fmla="*/ 1942445 h 2323145"/>
              <a:gd name="connsiteX130" fmla="*/ 5531534 w 11269336"/>
              <a:gd name="connsiteY130" fmla="*/ 1955208 h 2323145"/>
              <a:gd name="connsiteX131" fmla="*/ 5526552 w 11269336"/>
              <a:gd name="connsiteY131" fmla="*/ 1954799 h 2323145"/>
              <a:gd name="connsiteX132" fmla="*/ 5504723 w 11269336"/>
              <a:gd name="connsiteY132" fmla="*/ 1965811 h 2323145"/>
              <a:gd name="connsiteX133" fmla="*/ 5493156 w 11269336"/>
              <a:gd name="connsiteY133" fmla="*/ 1970063 h 2323145"/>
              <a:gd name="connsiteX134" fmla="*/ 5490486 w 11269336"/>
              <a:gd name="connsiteY134" fmla="*/ 1974227 h 2323145"/>
              <a:gd name="connsiteX135" fmla="*/ 5473107 w 11269336"/>
              <a:gd name="connsiteY135" fmla="*/ 1979001 h 2323145"/>
              <a:gd name="connsiteX136" fmla="*/ 5470885 w 11269336"/>
              <a:gd name="connsiteY136" fmla="*/ 1978432 h 2323145"/>
              <a:gd name="connsiteX137" fmla="*/ 5457393 w 11269336"/>
              <a:gd name="connsiteY137" fmla="*/ 1986525 h 2323145"/>
              <a:gd name="connsiteX138" fmla="*/ 5447102 w 11269336"/>
              <a:gd name="connsiteY138" fmla="*/ 1998329 h 2323145"/>
              <a:gd name="connsiteX139" fmla="*/ 5159151 w 11269336"/>
              <a:gd name="connsiteY139" fmla="*/ 2029640 h 2323145"/>
              <a:gd name="connsiteX140" fmla="*/ 5041688 w 11269336"/>
              <a:gd name="connsiteY140" fmla="*/ 2022334 h 2323145"/>
              <a:gd name="connsiteX141" fmla="*/ 4860988 w 11269336"/>
              <a:gd name="connsiteY141" fmla="*/ 2135698 h 2323145"/>
              <a:gd name="connsiteX142" fmla="*/ 4807902 w 11269336"/>
              <a:gd name="connsiteY142" fmla="*/ 2138894 h 2323145"/>
              <a:gd name="connsiteX143" fmla="*/ 4765388 w 11269336"/>
              <a:gd name="connsiteY143" fmla="*/ 2162525 h 2323145"/>
              <a:gd name="connsiteX144" fmla="*/ 4745033 w 11269336"/>
              <a:gd name="connsiteY144" fmla="*/ 2158859 h 2323145"/>
              <a:gd name="connsiteX145" fmla="*/ 4741475 w 11269336"/>
              <a:gd name="connsiteY145" fmla="*/ 2157998 h 2323145"/>
              <a:gd name="connsiteX146" fmla="*/ 4728247 w 11269336"/>
              <a:gd name="connsiteY146" fmla="*/ 2159526 h 2323145"/>
              <a:gd name="connsiteX147" fmla="*/ 4723263 w 11269336"/>
              <a:gd name="connsiteY147" fmla="*/ 2153742 h 2323145"/>
              <a:gd name="connsiteX148" fmla="*/ 4702453 w 11269336"/>
              <a:gd name="connsiteY148" fmla="*/ 2151586 h 2323145"/>
              <a:gd name="connsiteX149" fmla="*/ 4678455 w 11269336"/>
              <a:gd name="connsiteY149" fmla="*/ 2156131 h 2323145"/>
              <a:gd name="connsiteX150" fmla="*/ 4593061 w 11269336"/>
              <a:gd name="connsiteY150" fmla="*/ 2171597 h 2323145"/>
              <a:gd name="connsiteX151" fmla="*/ 4579902 w 11269336"/>
              <a:gd name="connsiteY151" fmla="*/ 2177927 h 2323145"/>
              <a:gd name="connsiteX152" fmla="*/ 4533444 w 11269336"/>
              <a:gd name="connsiteY152" fmla="*/ 2181200 h 2323145"/>
              <a:gd name="connsiteX153" fmla="*/ 4492832 w 11269336"/>
              <a:gd name="connsiteY153" fmla="*/ 2188033 h 2323145"/>
              <a:gd name="connsiteX154" fmla="*/ 4467257 w 11269336"/>
              <a:gd name="connsiteY154" fmla="*/ 2196121 h 2323145"/>
              <a:gd name="connsiteX155" fmla="*/ 4459937 w 11269336"/>
              <a:gd name="connsiteY155" fmla="*/ 2195182 h 2323145"/>
              <a:gd name="connsiteX156" fmla="*/ 4433312 w 11269336"/>
              <a:gd name="connsiteY156" fmla="*/ 2199004 h 2323145"/>
              <a:gd name="connsiteX157" fmla="*/ 4420601 w 11269336"/>
              <a:gd name="connsiteY157" fmla="*/ 2205158 h 2323145"/>
              <a:gd name="connsiteX158" fmla="*/ 4405765 w 11269336"/>
              <a:gd name="connsiteY158" fmla="*/ 2199902 h 2323145"/>
              <a:gd name="connsiteX159" fmla="*/ 4401354 w 11269336"/>
              <a:gd name="connsiteY159" fmla="*/ 2194745 h 2323145"/>
              <a:gd name="connsiteX160" fmla="*/ 4383151 w 11269336"/>
              <a:gd name="connsiteY160" fmla="*/ 2201140 h 2323145"/>
              <a:gd name="connsiteX161" fmla="*/ 4366646 w 11269336"/>
              <a:gd name="connsiteY161" fmla="*/ 2198564 h 2323145"/>
              <a:gd name="connsiteX162" fmla="*/ 4354009 w 11269336"/>
              <a:gd name="connsiteY162" fmla="*/ 2204984 h 2323145"/>
              <a:gd name="connsiteX163" fmla="*/ 4348284 w 11269336"/>
              <a:gd name="connsiteY163" fmla="*/ 2205270 h 2323145"/>
              <a:gd name="connsiteX164" fmla="*/ 4333906 w 11269336"/>
              <a:gd name="connsiteY164" fmla="*/ 2205251 h 2323145"/>
              <a:gd name="connsiteX165" fmla="*/ 4308819 w 11269336"/>
              <a:gd name="connsiteY165" fmla="*/ 2203822 h 2323145"/>
              <a:gd name="connsiteX166" fmla="*/ 4301210 w 11269336"/>
              <a:gd name="connsiteY166" fmla="*/ 2204456 h 2323145"/>
              <a:gd name="connsiteX167" fmla="*/ 4283095 w 11269336"/>
              <a:gd name="connsiteY167" fmla="*/ 2198177 h 2323145"/>
              <a:gd name="connsiteX168" fmla="*/ 4250119 w 11269336"/>
              <a:gd name="connsiteY168" fmla="*/ 2196342 h 2323145"/>
              <a:gd name="connsiteX169" fmla="*/ 4189203 w 11269336"/>
              <a:gd name="connsiteY169" fmla="*/ 2178994 h 2323145"/>
              <a:gd name="connsiteX170" fmla="*/ 4154035 w 11269336"/>
              <a:gd name="connsiteY170" fmla="*/ 2171950 h 2323145"/>
              <a:gd name="connsiteX171" fmla="*/ 4129569 w 11269336"/>
              <a:gd name="connsiteY171" fmla="*/ 2163850 h 2323145"/>
              <a:gd name="connsiteX172" fmla="*/ 4061250 w 11269336"/>
              <a:gd name="connsiteY172" fmla="*/ 2159236 h 2323145"/>
              <a:gd name="connsiteX173" fmla="*/ 3945480 w 11269336"/>
              <a:gd name="connsiteY173" fmla="*/ 2158279 h 2323145"/>
              <a:gd name="connsiteX174" fmla="*/ 3921468 w 11269336"/>
              <a:gd name="connsiteY174" fmla="*/ 2156588 h 2323145"/>
              <a:gd name="connsiteX175" fmla="*/ 3903348 w 11269336"/>
              <a:gd name="connsiteY175" fmla="*/ 2149220 h 2323145"/>
              <a:gd name="connsiteX176" fmla="*/ 3901342 w 11269336"/>
              <a:gd name="connsiteY176" fmla="*/ 2142355 h 2323145"/>
              <a:gd name="connsiteX177" fmla="*/ 3888539 w 11269336"/>
              <a:gd name="connsiteY177" fmla="*/ 2140476 h 2323145"/>
              <a:gd name="connsiteX178" fmla="*/ 3885662 w 11269336"/>
              <a:gd name="connsiteY178" fmla="*/ 2138740 h 2323145"/>
              <a:gd name="connsiteX179" fmla="*/ 3868627 w 11269336"/>
              <a:gd name="connsiteY179" fmla="*/ 2130023 h 2323145"/>
              <a:gd name="connsiteX180" fmla="*/ 3819177 w 11269336"/>
              <a:gd name="connsiteY180" fmla="*/ 2142111 h 2323145"/>
              <a:gd name="connsiteX181" fmla="*/ 3769100 w 11269336"/>
              <a:gd name="connsiteY181" fmla="*/ 2131731 h 2323145"/>
              <a:gd name="connsiteX182" fmla="*/ 3562752 w 11269336"/>
              <a:gd name="connsiteY182" fmla="*/ 2131785 h 2323145"/>
              <a:gd name="connsiteX183" fmla="*/ 3541402 w 11269336"/>
              <a:gd name="connsiteY183" fmla="*/ 2106821 h 2323145"/>
              <a:gd name="connsiteX184" fmla="*/ 3365341 w 11269336"/>
              <a:gd name="connsiteY184" fmla="*/ 2077638 h 2323145"/>
              <a:gd name="connsiteX185" fmla="*/ 3170922 w 11269336"/>
              <a:gd name="connsiteY185" fmla="*/ 2115957 h 2323145"/>
              <a:gd name="connsiteX186" fmla="*/ 3156256 w 11269336"/>
              <a:gd name="connsiteY186" fmla="*/ 2124773 h 2323145"/>
              <a:gd name="connsiteX187" fmla="*/ 3140298 w 11269336"/>
              <a:gd name="connsiteY187" fmla="*/ 2129182 h 2323145"/>
              <a:gd name="connsiteX188" fmla="*/ 3138514 w 11269336"/>
              <a:gd name="connsiteY188" fmla="*/ 2128069 h 2323145"/>
              <a:gd name="connsiteX189" fmla="*/ 3120467 w 11269336"/>
              <a:gd name="connsiteY189" fmla="*/ 2128281 h 2323145"/>
              <a:gd name="connsiteX190" fmla="*/ 3116175 w 11269336"/>
              <a:gd name="connsiteY190" fmla="*/ 2131633 h 2323145"/>
              <a:gd name="connsiteX191" fmla="*/ 3103685 w 11269336"/>
              <a:gd name="connsiteY191" fmla="*/ 2132814 h 2323145"/>
              <a:gd name="connsiteX192" fmla="*/ 3078794 w 11269336"/>
              <a:gd name="connsiteY192" fmla="*/ 2137935 h 2323145"/>
              <a:gd name="connsiteX193" fmla="*/ 3074407 w 11269336"/>
              <a:gd name="connsiteY193" fmla="*/ 2136274 h 2323145"/>
              <a:gd name="connsiteX194" fmla="*/ 3037285 w 11269336"/>
              <a:gd name="connsiteY194" fmla="*/ 2139919 h 2323145"/>
              <a:gd name="connsiteX195" fmla="*/ 3036901 w 11269336"/>
              <a:gd name="connsiteY195" fmla="*/ 2138726 h 2323145"/>
              <a:gd name="connsiteX196" fmla="*/ 3026996 w 11269336"/>
              <a:gd name="connsiteY196" fmla="*/ 2134322 h 2323145"/>
              <a:gd name="connsiteX197" fmla="*/ 3007772 w 11269336"/>
              <a:gd name="connsiteY197" fmla="*/ 2128742 h 2323145"/>
              <a:gd name="connsiteX198" fmla="*/ 2965030 w 11269336"/>
              <a:gd name="connsiteY198" fmla="*/ 2100494 h 2323145"/>
              <a:gd name="connsiteX199" fmla="*/ 2926342 w 11269336"/>
              <a:gd name="connsiteY199" fmla="*/ 2104155 h 2323145"/>
              <a:gd name="connsiteX200" fmla="*/ 2918608 w 11269336"/>
              <a:gd name="connsiteY200" fmla="*/ 2104215 h 2323145"/>
              <a:gd name="connsiteX201" fmla="*/ 2918475 w 11269336"/>
              <a:gd name="connsiteY201" fmla="*/ 2103937 h 2323145"/>
              <a:gd name="connsiteX202" fmla="*/ 2910360 w 11269336"/>
              <a:gd name="connsiteY202" fmla="*/ 2103444 h 2323145"/>
              <a:gd name="connsiteX203" fmla="*/ 2904507 w 11269336"/>
              <a:gd name="connsiteY203" fmla="*/ 2104326 h 2323145"/>
              <a:gd name="connsiteX204" fmla="*/ 2889503 w 11269336"/>
              <a:gd name="connsiteY204" fmla="*/ 2104443 h 2323145"/>
              <a:gd name="connsiteX205" fmla="*/ 2884480 w 11269336"/>
              <a:gd name="connsiteY205" fmla="*/ 2102626 h 2323145"/>
              <a:gd name="connsiteX206" fmla="*/ 2882689 w 11269336"/>
              <a:gd name="connsiteY206" fmla="*/ 2099228 h 2323145"/>
              <a:gd name="connsiteX207" fmla="*/ 2881291 w 11269336"/>
              <a:gd name="connsiteY207" fmla="*/ 2099618 h 2323145"/>
              <a:gd name="connsiteX208" fmla="*/ 2853979 w 11269336"/>
              <a:gd name="connsiteY208" fmla="*/ 2090388 h 2323145"/>
              <a:gd name="connsiteX209" fmla="*/ 2791790 w 11269336"/>
              <a:gd name="connsiteY209" fmla="*/ 2080332 h 2323145"/>
              <a:gd name="connsiteX210" fmla="*/ 2755844 w 11269336"/>
              <a:gd name="connsiteY210" fmla="*/ 2078874 h 2323145"/>
              <a:gd name="connsiteX211" fmla="*/ 2657742 w 11269336"/>
              <a:gd name="connsiteY211" fmla="*/ 2070179 h 2323145"/>
              <a:gd name="connsiteX212" fmla="*/ 2559549 w 11269336"/>
              <a:gd name="connsiteY212" fmla="*/ 2057873 h 2323145"/>
              <a:gd name="connsiteX213" fmla="*/ 2512054 w 11269336"/>
              <a:gd name="connsiteY213" fmla="*/ 2031671 h 2323145"/>
              <a:gd name="connsiteX214" fmla="*/ 2506437 w 11269336"/>
              <a:gd name="connsiteY214" fmla="*/ 2030918 h 2323145"/>
              <a:gd name="connsiteX215" fmla="*/ 2491752 w 11269336"/>
              <a:gd name="connsiteY215" fmla="*/ 2033906 h 2323145"/>
              <a:gd name="connsiteX216" fmla="*/ 2486338 w 11269336"/>
              <a:gd name="connsiteY216" fmla="*/ 2035862 h 2323145"/>
              <a:gd name="connsiteX217" fmla="*/ 2478186 w 11269336"/>
              <a:gd name="connsiteY217" fmla="*/ 2036953 h 2323145"/>
              <a:gd name="connsiteX218" fmla="*/ 2477950 w 11269336"/>
              <a:gd name="connsiteY218" fmla="*/ 2036715 h 2323145"/>
              <a:gd name="connsiteX219" fmla="*/ 2470381 w 11269336"/>
              <a:gd name="connsiteY219" fmla="*/ 2038256 h 2323145"/>
              <a:gd name="connsiteX220" fmla="*/ 2433781 w 11269336"/>
              <a:gd name="connsiteY220" fmla="*/ 2049140 h 2323145"/>
              <a:gd name="connsiteX221" fmla="*/ 2381172 w 11269336"/>
              <a:gd name="connsiteY221" fmla="*/ 2030645 h 2323145"/>
              <a:gd name="connsiteX222" fmla="*/ 2360198 w 11269336"/>
              <a:gd name="connsiteY222" fmla="*/ 2029059 h 2323145"/>
              <a:gd name="connsiteX223" fmla="*/ 2348815 w 11269336"/>
              <a:gd name="connsiteY223" fmla="*/ 2026798 h 2323145"/>
              <a:gd name="connsiteX224" fmla="*/ 2347988 w 11269336"/>
              <a:gd name="connsiteY224" fmla="*/ 2025745 h 2323145"/>
              <a:gd name="connsiteX225" fmla="*/ 2312920 w 11269336"/>
              <a:gd name="connsiteY225" fmla="*/ 2036311 h 2323145"/>
              <a:gd name="connsiteX226" fmla="*/ 2307986 w 11269336"/>
              <a:gd name="connsiteY226" fmla="*/ 2035583 h 2323145"/>
              <a:gd name="connsiteX227" fmla="*/ 2285481 w 11269336"/>
              <a:gd name="connsiteY227" fmla="*/ 2045197 h 2323145"/>
              <a:gd name="connsiteX228" fmla="*/ 2273666 w 11269336"/>
              <a:gd name="connsiteY228" fmla="*/ 2048710 h 2323145"/>
              <a:gd name="connsiteX229" fmla="*/ 2270719 w 11269336"/>
              <a:gd name="connsiteY229" fmla="*/ 2052702 h 2323145"/>
              <a:gd name="connsiteX230" fmla="*/ 2253080 w 11269336"/>
              <a:gd name="connsiteY230" fmla="*/ 2056363 h 2323145"/>
              <a:gd name="connsiteX231" fmla="*/ 2250906 w 11269336"/>
              <a:gd name="connsiteY231" fmla="*/ 2055654 h 2323145"/>
              <a:gd name="connsiteX232" fmla="*/ 2236905 w 11269336"/>
              <a:gd name="connsiteY232" fmla="*/ 2062882 h 2323145"/>
              <a:gd name="connsiteX233" fmla="*/ 2225830 w 11269336"/>
              <a:gd name="connsiteY233" fmla="*/ 2074027 h 2323145"/>
              <a:gd name="connsiteX234" fmla="*/ 2073776 w 11269336"/>
              <a:gd name="connsiteY234" fmla="*/ 2089244 h 2323145"/>
              <a:gd name="connsiteX235" fmla="*/ 1948256 w 11269336"/>
              <a:gd name="connsiteY235" fmla="*/ 2146616 h 2323145"/>
              <a:gd name="connsiteX236" fmla="*/ 1865582 w 11269336"/>
              <a:gd name="connsiteY236" fmla="*/ 2153738 h 2323145"/>
              <a:gd name="connsiteX237" fmla="*/ 1835210 w 11269336"/>
              <a:gd name="connsiteY237" fmla="*/ 2134244 h 2323145"/>
              <a:gd name="connsiteX238" fmla="*/ 1632661 w 11269336"/>
              <a:gd name="connsiteY238" fmla="*/ 2173882 h 2323145"/>
              <a:gd name="connsiteX239" fmla="*/ 1579590 w 11269336"/>
              <a:gd name="connsiteY239" fmla="*/ 2173680 h 2323145"/>
              <a:gd name="connsiteX240" fmla="*/ 1535601 w 11269336"/>
              <a:gd name="connsiteY240" fmla="*/ 2194590 h 2323145"/>
              <a:gd name="connsiteX241" fmla="*/ 1515594 w 11269336"/>
              <a:gd name="connsiteY241" fmla="*/ 2189622 h 2323145"/>
              <a:gd name="connsiteX242" fmla="*/ 1512113 w 11269336"/>
              <a:gd name="connsiteY242" fmla="*/ 2188534 h 2323145"/>
              <a:gd name="connsiteX243" fmla="*/ 1498838 w 11269336"/>
              <a:gd name="connsiteY243" fmla="*/ 2189213 h 2323145"/>
              <a:gd name="connsiteX244" fmla="*/ 1494279 w 11269336"/>
              <a:gd name="connsiteY244" fmla="*/ 2183112 h 2323145"/>
              <a:gd name="connsiteX245" fmla="*/ 1473714 w 11269336"/>
              <a:gd name="connsiteY245" fmla="*/ 2179625 h 2323145"/>
              <a:gd name="connsiteX246" fmla="*/ 1449503 w 11269336"/>
              <a:gd name="connsiteY246" fmla="*/ 2182633 h 2323145"/>
              <a:gd name="connsiteX247" fmla="*/ 1266687 w 11269336"/>
              <a:gd name="connsiteY247" fmla="*/ 2212688 h 2323145"/>
              <a:gd name="connsiteX248" fmla="*/ 1239614 w 11269336"/>
              <a:gd name="connsiteY248" fmla="*/ 2209727 h 2323145"/>
              <a:gd name="connsiteX249" fmla="*/ 1202436 w 11269336"/>
              <a:gd name="connsiteY249" fmla="*/ 2209817 h 2323145"/>
              <a:gd name="connsiteX250" fmla="*/ 1136097 w 11269336"/>
              <a:gd name="connsiteY250" fmla="*/ 2205112 h 2323145"/>
              <a:gd name="connsiteX251" fmla="*/ 988232 w 11269336"/>
              <a:gd name="connsiteY251" fmla="*/ 2235635 h 2323145"/>
              <a:gd name="connsiteX252" fmla="*/ 981959 w 11269336"/>
              <a:gd name="connsiteY252" fmla="*/ 2231607 h 2323145"/>
              <a:gd name="connsiteX253" fmla="*/ 938600 w 11269336"/>
              <a:gd name="connsiteY253" fmla="*/ 2238113 h 2323145"/>
              <a:gd name="connsiteX254" fmla="*/ 791788 w 11269336"/>
              <a:gd name="connsiteY254" fmla="*/ 2293224 h 2323145"/>
              <a:gd name="connsiteX255" fmla="*/ 706914 w 11269336"/>
              <a:gd name="connsiteY255" fmla="*/ 2305046 h 2323145"/>
              <a:gd name="connsiteX256" fmla="*/ 675971 w 11269336"/>
              <a:gd name="connsiteY256" fmla="*/ 2304030 h 2323145"/>
              <a:gd name="connsiteX257" fmla="*/ 624180 w 11269336"/>
              <a:gd name="connsiteY257" fmla="*/ 2302650 h 2323145"/>
              <a:gd name="connsiteX258" fmla="*/ 583453 w 11269336"/>
              <a:gd name="connsiteY258" fmla="*/ 2288788 h 2323145"/>
              <a:gd name="connsiteX259" fmla="*/ 540946 w 11269336"/>
              <a:gd name="connsiteY259" fmla="*/ 2292721 h 2323145"/>
              <a:gd name="connsiteX260" fmla="*/ 533680 w 11269336"/>
              <a:gd name="connsiteY260" fmla="*/ 2310233 h 2323145"/>
              <a:gd name="connsiteX261" fmla="*/ 487366 w 11269336"/>
              <a:gd name="connsiteY261" fmla="*/ 2309053 h 2323145"/>
              <a:gd name="connsiteX262" fmla="*/ 416820 w 11269336"/>
              <a:gd name="connsiteY262" fmla="*/ 2305443 h 2323145"/>
              <a:gd name="connsiteX263" fmla="*/ 376805 w 11269336"/>
              <a:gd name="connsiteY263" fmla="*/ 2307647 h 2323145"/>
              <a:gd name="connsiteX264" fmla="*/ 266777 w 11269336"/>
              <a:gd name="connsiteY264" fmla="*/ 2309012 h 2323145"/>
              <a:gd name="connsiteX265" fmla="*/ 156013 w 11269336"/>
              <a:gd name="connsiteY265" fmla="*/ 2306832 h 2323145"/>
              <a:gd name="connsiteX266" fmla="*/ 87258 w 11269336"/>
              <a:gd name="connsiteY266" fmla="*/ 2285511 h 2323145"/>
              <a:gd name="connsiteX267" fmla="*/ 23798 w 11269336"/>
              <a:gd name="connsiteY267" fmla="*/ 2281822 h 2323145"/>
              <a:gd name="connsiteX268" fmla="*/ 0 w 11269336"/>
              <a:gd name="connsiteY268" fmla="*/ 2285369 h 2323145"/>
              <a:gd name="connsiteX269" fmla="*/ 0 w 11269336"/>
              <a:gd name="connsiteY26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837498 w 11269336"/>
              <a:gd name="connsiteY32" fmla="*/ 885664 h 2323145"/>
              <a:gd name="connsiteX33" fmla="*/ 8795998 w 11269336"/>
              <a:gd name="connsiteY33" fmla="*/ 863337 h 2323145"/>
              <a:gd name="connsiteX34" fmla="*/ 8776970 w 11269336"/>
              <a:gd name="connsiteY34" fmla="*/ 885177 h 2323145"/>
              <a:gd name="connsiteX35" fmla="*/ 8755719 w 11269336"/>
              <a:gd name="connsiteY35" fmla="*/ 889754 h 2323145"/>
              <a:gd name="connsiteX36" fmla="*/ 8743257 w 11269336"/>
              <a:gd name="connsiteY36" fmla="*/ 904723 h 2323145"/>
              <a:gd name="connsiteX37" fmla="*/ 8721366 w 11269336"/>
              <a:gd name="connsiteY37" fmla="*/ 904711 h 2323145"/>
              <a:gd name="connsiteX38" fmla="*/ 8678353 w 11269336"/>
              <a:gd name="connsiteY38" fmla="*/ 926318 h 2323145"/>
              <a:gd name="connsiteX39" fmla="*/ 8636849 w 11269336"/>
              <a:gd name="connsiteY39" fmla="*/ 937900 h 2323145"/>
              <a:gd name="connsiteX40" fmla="*/ 8620213 w 11269336"/>
              <a:gd name="connsiteY40" fmla="*/ 943068 h 2323145"/>
              <a:gd name="connsiteX41" fmla="*/ 8612581 w 11269336"/>
              <a:gd name="connsiteY41" fmla="*/ 952695 h 2323145"/>
              <a:gd name="connsiteX42" fmla="*/ 8589038 w 11269336"/>
              <a:gd name="connsiteY42" fmla="*/ 963892 h 2323145"/>
              <a:gd name="connsiteX43" fmla="*/ 8579950 w 11269336"/>
              <a:gd name="connsiteY43" fmla="*/ 960899 h 2323145"/>
              <a:gd name="connsiteX44" fmla="*/ 8579319 w 11269336"/>
              <a:gd name="connsiteY44" fmla="*/ 965630 h 2323145"/>
              <a:gd name="connsiteX45" fmla="*/ 8547429 w 11269336"/>
              <a:gd name="connsiteY45" fmla="*/ 984506 h 2323145"/>
              <a:gd name="connsiteX46" fmla="*/ 8478704 w 11269336"/>
              <a:gd name="connsiteY46" fmla="*/ 1025490 h 2323145"/>
              <a:gd name="connsiteX47" fmla="*/ 8461421 w 11269336"/>
              <a:gd name="connsiteY47" fmla="*/ 1035512 h 2323145"/>
              <a:gd name="connsiteX48" fmla="*/ 8445003 w 11269336"/>
              <a:gd name="connsiteY48" fmla="*/ 1036851 h 2323145"/>
              <a:gd name="connsiteX49" fmla="*/ 8357350 w 11269336"/>
              <a:gd name="connsiteY49" fmla="*/ 1060213 h 2323145"/>
              <a:gd name="connsiteX50" fmla="*/ 8335565 w 11269336"/>
              <a:gd name="connsiteY50" fmla="*/ 1061151 h 2323145"/>
              <a:gd name="connsiteX51" fmla="*/ 8325267 w 11269336"/>
              <a:gd name="connsiteY51" fmla="*/ 1055919 h 2323145"/>
              <a:gd name="connsiteX52" fmla="*/ 8293586 w 11269336"/>
              <a:gd name="connsiteY52" fmla="*/ 1076144 h 2323145"/>
              <a:gd name="connsiteX53" fmla="*/ 8242405 w 11269336"/>
              <a:gd name="connsiteY53" fmla="*/ 1095960 h 2323145"/>
              <a:gd name="connsiteX54" fmla="*/ 8197391 w 11269336"/>
              <a:gd name="connsiteY54" fmla="*/ 1107746 h 2323145"/>
              <a:gd name="connsiteX55" fmla="*/ 8081474 w 11269336"/>
              <a:gd name="connsiteY55" fmla="*/ 1130125 h 2323145"/>
              <a:gd name="connsiteX56" fmla="*/ 8053585 w 11269336"/>
              <a:gd name="connsiteY56" fmla="*/ 1129169 h 2323145"/>
              <a:gd name="connsiteX57" fmla="*/ 8038422 w 11269336"/>
              <a:gd name="connsiteY57" fmla="*/ 1119092 h 2323145"/>
              <a:gd name="connsiteX58" fmla="*/ 8029450 w 11269336"/>
              <a:gd name="connsiteY58" fmla="*/ 1125592 h 2323145"/>
              <a:gd name="connsiteX59" fmla="*/ 7959552 w 11269336"/>
              <a:gd name="connsiteY59" fmla="*/ 1140188 h 2323145"/>
              <a:gd name="connsiteX60" fmla="*/ 7914188 w 11269336"/>
              <a:gd name="connsiteY60" fmla="*/ 1150862 h 2323145"/>
              <a:gd name="connsiteX61" fmla="*/ 7914918 w 11269336"/>
              <a:gd name="connsiteY61" fmla="*/ 1168758 h 2323145"/>
              <a:gd name="connsiteX62" fmla="*/ 7875510 w 11269336"/>
              <a:gd name="connsiteY62" fmla="*/ 1183153 h 2323145"/>
              <a:gd name="connsiteX63" fmla="*/ 7829932 w 11269336"/>
              <a:gd name="connsiteY63" fmla="*/ 1180782 h 2323145"/>
              <a:gd name="connsiteX64" fmla="*/ 7779182 w 11269336"/>
              <a:gd name="connsiteY64" fmla="*/ 1192665 h 2323145"/>
              <a:gd name="connsiteX65" fmla="*/ 7748774 w 11269336"/>
              <a:gd name="connsiteY65" fmla="*/ 1199586 h 2323145"/>
              <a:gd name="connsiteX66" fmla="*/ 7671846 w 11269336"/>
              <a:gd name="connsiteY66" fmla="*/ 1231966 h 2323145"/>
              <a:gd name="connsiteX67" fmla="*/ 7554146 w 11269336"/>
              <a:gd name="connsiteY67" fmla="*/ 1319748 h 2323145"/>
              <a:gd name="connsiteX68" fmla="*/ 7515052 w 11269336"/>
              <a:gd name="connsiteY68" fmla="*/ 1336718 h 2323145"/>
              <a:gd name="connsiteX69" fmla="*/ 7507193 w 11269336"/>
              <a:gd name="connsiteY69" fmla="*/ 1334617 h 2323145"/>
              <a:gd name="connsiteX70" fmla="*/ 7461694 w 11269336"/>
              <a:gd name="connsiteY70" fmla="*/ 1375866 h 2323145"/>
              <a:gd name="connsiteX71" fmla="*/ 7377571 w 11269336"/>
              <a:gd name="connsiteY71" fmla="*/ 1400128 h 2323145"/>
              <a:gd name="connsiteX72" fmla="*/ 7311261 w 11269336"/>
              <a:gd name="connsiteY72" fmla="*/ 1412652 h 2323145"/>
              <a:gd name="connsiteX73" fmla="*/ 7275307 w 11269336"/>
              <a:gd name="connsiteY73" fmla="*/ 1422171 h 2323145"/>
              <a:gd name="connsiteX74" fmla="*/ 7247783 w 11269336"/>
              <a:gd name="connsiteY74" fmla="*/ 1426330 h 2323145"/>
              <a:gd name="connsiteX75" fmla="*/ 7185047 w 11269336"/>
              <a:gd name="connsiteY75" fmla="*/ 1451812 h 2323145"/>
              <a:gd name="connsiteX76" fmla="*/ 7084117 w 11269336"/>
              <a:gd name="connsiteY76" fmla="*/ 1500281 h 2323145"/>
              <a:gd name="connsiteX77" fmla="*/ 7062011 w 11269336"/>
              <a:gd name="connsiteY77" fmla="*/ 1509183 h 2323145"/>
              <a:gd name="connsiteX78" fmla="*/ 7040555 w 11269336"/>
              <a:gd name="connsiteY78" fmla="*/ 1511207 h 2323145"/>
              <a:gd name="connsiteX79" fmla="*/ 7033438 w 11269336"/>
              <a:gd name="connsiteY79" fmla="*/ 1506772 h 2323145"/>
              <a:gd name="connsiteX80" fmla="*/ 7020886 w 11269336"/>
              <a:gd name="connsiteY80" fmla="*/ 1510764 h 2323145"/>
              <a:gd name="connsiteX81" fmla="*/ 7017033 w 11269336"/>
              <a:gd name="connsiteY81" fmla="*/ 1510650 h 2323145"/>
              <a:gd name="connsiteX82" fmla="*/ 6995460 w 11269336"/>
              <a:gd name="connsiteY82" fmla="*/ 1511173 h 2323145"/>
              <a:gd name="connsiteX83" fmla="*/ 6962144 w 11269336"/>
              <a:gd name="connsiteY83" fmla="*/ 1541508 h 2323145"/>
              <a:gd name="connsiteX84" fmla="*/ 6910674 w 11269336"/>
              <a:gd name="connsiteY84" fmla="*/ 1554793 h 2323145"/>
              <a:gd name="connsiteX85" fmla="*/ 6732152 w 11269336"/>
              <a:gd name="connsiteY85" fmla="*/ 1642538 h 2323145"/>
              <a:gd name="connsiteX86" fmla="*/ 6694106 w 11269336"/>
              <a:gd name="connsiteY86" fmla="*/ 1632377 h 2323145"/>
              <a:gd name="connsiteX87" fmla="*/ 6617223 w 11269336"/>
              <a:gd name="connsiteY87" fmla="*/ 1659889 h 2323145"/>
              <a:gd name="connsiteX88" fmla="*/ 6521138 w 11269336"/>
              <a:gd name="connsiteY88" fmla="*/ 1744340 h 2323145"/>
              <a:gd name="connsiteX89" fmla="*/ 6380677 w 11269336"/>
              <a:gd name="connsiteY89" fmla="*/ 1796883 h 2323145"/>
              <a:gd name="connsiteX90" fmla="*/ 6374897 w 11269336"/>
              <a:gd name="connsiteY90" fmla="*/ 1809910 h 2323145"/>
              <a:gd name="connsiteX91" fmla="*/ 6364545 w 11269336"/>
              <a:gd name="connsiteY91" fmla="*/ 1820090 h 2323145"/>
              <a:gd name="connsiteX92" fmla="*/ 6362126 w 11269336"/>
              <a:gd name="connsiteY92" fmla="*/ 1819991 h 2323145"/>
              <a:gd name="connsiteX93" fmla="*/ 6346673 w 11269336"/>
              <a:gd name="connsiteY93" fmla="*/ 1827824 h 2323145"/>
              <a:gd name="connsiteX94" fmla="*/ 6345588 w 11269336"/>
              <a:gd name="connsiteY94" fmla="*/ 1832232 h 2323145"/>
              <a:gd name="connsiteX95" fmla="*/ 6335708 w 11269336"/>
              <a:gd name="connsiteY95" fmla="*/ 1838451 h 2323145"/>
              <a:gd name="connsiteX96" fmla="*/ 6318182 w 11269336"/>
              <a:gd name="connsiteY96" fmla="*/ 1852975 h 2323145"/>
              <a:gd name="connsiteX97" fmla="*/ 6313084 w 11269336"/>
              <a:gd name="connsiteY97" fmla="*/ 1853561 h 2323145"/>
              <a:gd name="connsiteX98" fmla="*/ 6283816 w 11269336"/>
              <a:gd name="connsiteY98" fmla="*/ 1872148 h 2323145"/>
              <a:gd name="connsiteX99" fmla="*/ 6282550 w 11269336"/>
              <a:gd name="connsiteY99" fmla="*/ 1871392 h 2323145"/>
              <a:gd name="connsiteX100" fmla="*/ 6270527 w 11269336"/>
              <a:gd name="connsiteY100" fmla="*/ 1872208 h 2323145"/>
              <a:gd name="connsiteX101" fmla="*/ 6249518 w 11269336"/>
              <a:gd name="connsiteY101" fmla="*/ 1876079 h 2323145"/>
              <a:gd name="connsiteX102" fmla="*/ 6190386 w 11269336"/>
              <a:gd name="connsiteY102" fmla="*/ 1872478 h 2323145"/>
              <a:gd name="connsiteX103" fmla="*/ 6159777 w 11269336"/>
              <a:gd name="connsiteY103" fmla="*/ 1891745 h 2323145"/>
              <a:gd name="connsiteX104" fmla="*/ 6153131 w 11269336"/>
              <a:gd name="connsiteY104" fmla="*/ 1895079 h 2323145"/>
              <a:gd name="connsiteX105" fmla="*/ 6152798 w 11269336"/>
              <a:gd name="connsiteY105" fmla="*/ 1894920 h 2323145"/>
              <a:gd name="connsiteX106" fmla="*/ 6145388 w 11269336"/>
              <a:gd name="connsiteY106" fmla="*/ 1897990 h 2323145"/>
              <a:gd name="connsiteX107" fmla="*/ 6141014 w 11269336"/>
              <a:gd name="connsiteY107" fmla="*/ 1901155 h 2323145"/>
              <a:gd name="connsiteX108" fmla="*/ 6128122 w 11269336"/>
              <a:gd name="connsiteY108" fmla="*/ 1907623 h 2323145"/>
              <a:gd name="connsiteX109" fmla="*/ 6122351 w 11269336"/>
              <a:gd name="connsiteY109" fmla="*/ 1908359 h 2323145"/>
              <a:gd name="connsiteX110" fmla="*/ 6064750 w 11269336"/>
              <a:gd name="connsiteY110" fmla="*/ 1896394 h 2323145"/>
              <a:gd name="connsiteX111" fmla="*/ 5964230 w 11269336"/>
              <a:gd name="connsiteY111" fmla="*/ 1910038 h 2323145"/>
              <a:gd name="connsiteX112" fmla="*/ 5865399 w 11269336"/>
              <a:gd name="connsiteY112" fmla="*/ 1926966 h 2323145"/>
              <a:gd name="connsiteX113" fmla="*/ 5829951 w 11269336"/>
              <a:gd name="connsiteY113" fmla="*/ 1934755 h 2323145"/>
              <a:gd name="connsiteX114" fmla="*/ 5765285 w 11269336"/>
              <a:gd name="connsiteY114" fmla="*/ 1941322 h 2323145"/>
              <a:gd name="connsiteX115" fmla="*/ 5734750 w 11269336"/>
              <a:gd name="connsiteY115" fmla="*/ 1939793 h 2323145"/>
              <a:gd name="connsiteX116" fmla="*/ 5733569 w 11269336"/>
              <a:gd name="connsiteY116" fmla="*/ 1940505 h 2323145"/>
              <a:gd name="connsiteX117" fmla="*/ 5730329 w 11269336"/>
              <a:gd name="connsiteY117" fmla="*/ 1937845 h 2323145"/>
              <a:gd name="connsiteX118" fmla="*/ 5724661 w 11269336"/>
              <a:gd name="connsiteY118" fmla="*/ 1937455 h 2323145"/>
              <a:gd name="connsiteX119" fmla="*/ 5710186 w 11269336"/>
              <a:gd name="connsiteY119" fmla="*/ 1941370 h 2323145"/>
              <a:gd name="connsiteX120" fmla="*/ 5704910 w 11269336"/>
              <a:gd name="connsiteY120" fmla="*/ 1943663 h 2323145"/>
              <a:gd name="connsiteX121" fmla="*/ 5696836 w 11269336"/>
              <a:gd name="connsiteY121" fmla="*/ 1945271 h 2323145"/>
              <a:gd name="connsiteX122" fmla="*/ 5696583 w 11269336"/>
              <a:gd name="connsiteY122" fmla="*/ 1945050 h 2323145"/>
              <a:gd name="connsiteX123" fmla="*/ 5689123 w 11269336"/>
              <a:gd name="connsiteY123" fmla="*/ 1947067 h 2323145"/>
              <a:gd name="connsiteX124" fmla="*/ 5653291 w 11269336"/>
              <a:gd name="connsiteY124" fmla="*/ 1960245 h 2323145"/>
              <a:gd name="connsiteX125" fmla="*/ 5599385 w 11269336"/>
              <a:gd name="connsiteY125" fmla="*/ 1945198 h 2323145"/>
              <a:gd name="connsiteX126" fmla="*/ 5578300 w 11269336"/>
              <a:gd name="connsiteY126" fmla="*/ 1944963 h 2323145"/>
              <a:gd name="connsiteX127" fmla="*/ 5566758 w 11269336"/>
              <a:gd name="connsiteY127" fmla="*/ 1943441 h 2323145"/>
              <a:gd name="connsiteX128" fmla="*/ 5565857 w 11269336"/>
              <a:gd name="connsiteY128" fmla="*/ 1942445 h 2323145"/>
              <a:gd name="connsiteX129" fmla="*/ 5531534 w 11269336"/>
              <a:gd name="connsiteY129" fmla="*/ 1955208 h 2323145"/>
              <a:gd name="connsiteX130" fmla="*/ 5526552 w 11269336"/>
              <a:gd name="connsiteY130" fmla="*/ 1954799 h 2323145"/>
              <a:gd name="connsiteX131" fmla="*/ 5504723 w 11269336"/>
              <a:gd name="connsiteY131" fmla="*/ 1965811 h 2323145"/>
              <a:gd name="connsiteX132" fmla="*/ 5493156 w 11269336"/>
              <a:gd name="connsiteY132" fmla="*/ 1970063 h 2323145"/>
              <a:gd name="connsiteX133" fmla="*/ 5490486 w 11269336"/>
              <a:gd name="connsiteY133" fmla="*/ 1974227 h 2323145"/>
              <a:gd name="connsiteX134" fmla="*/ 5473107 w 11269336"/>
              <a:gd name="connsiteY134" fmla="*/ 1979001 h 2323145"/>
              <a:gd name="connsiteX135" fmla="*/ 5470885 w 11269336"/>
              <a:gd name="connsiteY135" fmla="*/ 1978432 h 2323145"/>
              <a:gd name="connsiteX136" fmla="*/ 5457393 w 11269336"/>
              <a:gd name="connsiteY136" fmla="*/ 1986525 h 2323145"/>
              <a:gd name="connsiteX137" fmla="*/ 5447102 w 11269336"/>
              <a:gd name="connsiteY137" fmla="*/ 1998329 h 2323145"/>
              <a:gd name="connsiteX138" fmla="*/ 5159151 w 11269336"/>
              <a:gd name="connsiteY138" fmla="*/ 2029640 h 2323145"/>
              <a:gd name="connsiteX139" fmla="*/ 5041688 w 11269336"/>
              <a:gd name="connsiteY139" fmla="*/ 2022334 h 2323145"/>
              <a:gd name="connsiteX140" fmla="*/ 4860988 w 11269336"/>
              <a:gd name="connsiteY140" fmla="*/ 2135698 h 2323145"/>
              <a:gd name="connsiteX141" fmla="*/ 4807902 w 11269336"/>
              <a:gd name="connsiteY141" fmla="*/ 2138894 h 2323145"/>
              <a:gd name="connsiteX142" fmla="*/ 4765388 w 11269336"/>
              <a:gd name="connsiteY142" fmla="*/ 2162525 h 2323145"/>
              <a:gd name="connsiteX143" fmla="*/ 4745033 w 11269336"/>
              <a:gd name="connsiteY143" fmla="*/ 2158859 h 2323145"/>
              <a:gd name="connsiteX144" fmla="*/ 4741475 w 11269336"/>
              <a:gd name="connsiteY144" fmla="*/ 2157998 h 2323145"/>
              <a:gd name="connsiteX145" fmla="*/ 4728247 w 11269336"/>
              <a:gd name="connsiteY145" fmla="*/ 2159526 h 2323145"/>
              <a:gd name="connsiteX146" fmla="*/ 4723263 w 11269336"/>
              <a:gd name="connsiteY146" fmla="*/ 2153742 h 2323145"/>
              <a:gd name="connsiteX147" fmla="*/ 4702453 w 11269336"/>
              <a:gd name="connsiteY147" fmla="*/ 2151586 h 2323145"/>
              <a:gd name="connsiteX148" fmla="*/ 4678455 w 11269336"/>
              <a:gd name="connsiteY148" fmla="*/ 2156131 h 2323145"/>
              <a:gd name="connsiteX149" fmla="*/ 4593061 w 11269336"/>
              <a:gd name="connsiteY149" fmla="*/ 2171597 h 2323145"/>
              <a:gd name="connsiteX150" fmla="*/ 4579902 w 11269336"/>
              <a:gd name="connsiteY150" fmla="*/ 2177927 h 2323145"/>
              <a:gd name="connsiteX151" fmla="*/ 4533444 w 11269336"/>
              <a:gd name="connsiteY151" fmla="*/ 2181200 h 2323145"/>
              <a:gd name="connsiteX152" fmla="*/ 4492832 w 11269336"/>
              <a:gd name="connsiteY152" fmla="*/ 2188033 h 2323145"/>
              <a:gd name="connsiteX153" fmla="*/ 4467257 w 11269336"/>
              <a:gd name="connsiteY153" fmla="*/ 2196121 h 2323145"/>
              <a:gd name="connsiteX154" fmla="*/ 4459937 w 11269336"/>
              <a:gd name="connsiteY154" fmla="*/ 2195182 h 2323145"/>
              <a:gd name="connsiteX155" fmla="*/ 4433312 w 11269336"/>
              <a:gd name="connsiteY155" fmla="*/ 2199004 h 2323145"/>
              <a:gd name="connsiteX156" fmla="*/ 4420601 w 11269336"/>
              <a:gd name="connsiteY156" fmla="*/ 2205158 h 2323145"/>
              <a:gd name="connsiteX157" fmla="*/ 4405765 w 11269336"/>
              <a:gd name="connsiteY157" fmla="*/ 2199902 h 2323145"/>
              <a:gd name="connsiteX158" fmla="*/ 4401354 w 11269336"/>
              <a:gd name="connsiteY158" fmla="*/ 2194745 h 2323145"/>
              <a:gd name="connsiteX159" fmla="*/ 4383151 w 11269336"/>
              <a:gd name="connsiteY159" fmla="*/ 2201140 h 2323145"/>
              <a:gd name="connsiteX160" fmla="*/ 4366646 w 11269336"/>
              <a:gd name="connsiteY160" fmla="*/ 2198564 h 2323145"/>
              <a:gd name="connsiteX161" fmla="*/ 4354009 w 11269336"/>
              <a:gd name="connsiteY161" fmla="*/ 2204984 h 2323145"/>
              <a:gd name="connsiteX162" fmla="*/ 4348284 w 11269336"/>
              <a:gd name="connsiteY162" fmla="*/ 2205270 h 2323145"/>
              <a:gd name="connsiteX163" fmla="*/ 4333906 w 11269336"/>
              <a:gd name="connsiteY163" fmla="*/ 2205251 h 2323145"/>
              <a:gd name="connsiteX164" fmla="*/ 4308819 w 11269336"/>
              <a:gd name="connsiteY164" fmla="*/ 2203822 h 2323145"/>
              <a:gd name="connsiteX165" fmla="*/ 4301210 w 11269336"/>
              <a:gd name="connsiteY165" fmla="*/ 2204456 h 2323145"/>
              <a:gd name="connsiteX166" fmla="*/ 4283095 w 11269336"/>
              <a:gd name="connsiteY166" fmla="*/ 2198177 h 2323145"/>
              <a:gd name="connsiteX167" fmla="*/ 4250119 w 11269336"/>
              <a:gd name="connsiteY167" fmla="*/ 2196342 h 2323145"/>
              <a:gd name="connsiteX168" fmla="*/ 4189203 w 11269336"/>
              <a:gd name="connsiteY168" fmla="*/ 2178994 h 2323145"/>
              <a:gd name="connsiteX169" fmla="*/ 4154035 w 11269336"/>
              <a:gd name="connsiteY169" fmla="*/ 2171950 h 2323145"/>
              <a:gd name="connsiteX170" fmla="*/ 4129569 w 11269336"/>
              <a:gd name="connsiteY170" fmla="*/ 2163850 h 2323145"/>
              <a:gd name="connsiteX171" fmla="*/ 4061250 w 11269336"/>
              <a:gd name="connsiteY171" fmla="*/ 2159236 h 2323145"/>
              <a:gd name="connsiteX172" fmla="*/ 3945480 w 11269336"/>
              <a:gd name="connsiteY172" fmla="*/ 2158279 h 2323145"/>
              <a:gd name="connsiteX173" fmla="*/ 3921468 w 11269336"/>
              <a:gd name="connsiteY173" fmla="*/ 2156588 h 2323145"/>
              <a:gd name="connsiteX174" fmla="*/ 3903348 w 11269336"/>
              <a:gd name="connsiteY174" fmla="*/ 2149220 h 2323145"/>
              <a:gd name="connsiteX175" fmla="*/ 3901342 w 11269336"/>
              <a:gd name="connsiteY175" fmla="*/ 2142355 h 2323145"/>
              <a:gd name="connsiteX176" fmla="*/ 3888539 w 11269336"/>
              <a:gd name="connsiteY176" fmla="*/ 2140476 h 2323145"/>
              <a:gd name="connsiteX177" fmla="*/ 3885662 w 11269336"/>
              <a:gd name="connsiteY177" fmla="*/ 2138740 h 2323145"/>
              <a:gd name="connsiteX178" fmla="*/ 3868627 w 11269336"/>
              <a:gd name="connsiteY178" fmla="*/ 2130023 h 2323145"/>
              <a:gd name="connsiteX179" fmla="*/ 3819177 w 11269336"/>
              <a:gd name="connsiteY179" fmla="*/ 2142111 h 2323145"/>
              <a:gd name="connsiteX180" fmla="*/ 3769100 w 11269336"/>
              <a:gd name="connsiteY180" fmla="*/ 2131731 h 2323145"/>
              <a:gd name="connsiteX181" fmla="*/ 3562752 w 11269336"/>
              <a:gd name="connsiteY181" fmla="*/ 2131785 h 2323145"/>
              <a:gd name="connsiteX182" fmla="*/ 3541402 w 11269336"/>
              <a:gd name="connsiteY182" fmla="*/ 2106821 h 2323145"/>
              <a:gd name="connsiteX183" fmla="*/ 3365341 w 11269336"/>
              <a:gd name="connsiteY183" fmla="*/ 2077638 h 2323145"/>
              <a:gd name="connsiteX184" fmla="*/ 3170922 w 11269336"/>
              <a:gd name="connsiteY184" fmla="*/ 2115957 h 2323145"/>
              <a:gd name="connsiteX185" fmla="*/ 3156256 w 11269336"/>
              <a:gd name="connsiteY185" fmla="*/ 2124773 h 2323145"/>
              <a:gd name="connsiteX186" fmla="*/ 3140298 w 11269336"/>
              <a:gd name="connsiteY186" fmla="*/ 2129182 h 2323145"/>
              <a:gd name="connsiteX187" fmla="*/ 3138514 w 11269336"/>
              <a:gd name="connsiteY187" fmla="*/ 2128069 h 2323145"/>
              <a:gd name="connsiteX188" fmla="*/ 3120467 w 11269336"/>
              <a:gd name="connsiteY188" fmla="*/ 2128281 h 2323145"/>
              <a:gd name="connsiteX189" fmla="*/ 3116175 w 11269336"/>
              <a:gd name="connsiteY189" fmla="*/ 2131633 h 2323145"/>
              <a:gd name="connsiteX190" fmla="*/ 3103685 w 11269336"/>
              <a:gd name="connsiteY190" fmla="*/ 2132814 h 2323145"/>
              <a:gd name="connsiteX191" fmla="*/ 3078794 w 11269336"/>
              <a:gd name="connsiteY191" fmla="*/ 2137935 h 2323145"/>
              <a:gd name="connsiteX192" fmla="*/ 3074407 w 11269336"/>
              <a:gd name="connsiteY192" fmla="*/ 2136274 h 2323145"/>
              <a:gd name="connsiteX193" fmla="*/ 3037285 w 11269336"/>
              <a:gd name="connsiteY193" fmla="*/ 2139919 h 2323145"/>
              <a:gd name="connsiteX194" fmla="*/ 3036901 w 11269336"/>
              <a:gd name="connsiteY194" fmla="*/ 2138726 h 2323145"/>
              <a:gd name="connsiteX195" fmla="*/ 3026996 w 11269336"/>
              <a:gd name="connsiteY195" fmla="*/ 2134322 h 2323145"/>
              <a:gd name="connsiteX196" fmla="*/ 3007772 w 11269336"/>
              <a:gd name="connsiteY196" fmla="*/ 2128742 h 2323145"/>
              <a:gd name="connsiteX197" fmla="*/ 2965030 w 11269336"/>
              <a:gd name="connsiteY197" fmla="*/ 2100494 h 2323145"/>
              <a:gd name="connsiteX198" fmla="*/ 2926342 w 11269336"/>
              <a:gd name="connsiteY198" fmla="*/ 2104155 h 2323145"/>
              <a:gd name="connsiteX199" fmla="*/ 2918608 w 11269336"/>
              <a:gd name="connsiteY199" fmla="*/ 2104215 h 2323145"/>
              <a:gd name="connsiteX200" fmla="*/ 2918475 w 11269336"/>
              <a:gd name="connsiteY200" fmla="*/ 2103937 h 2323145"/>
              <a:gd name="connsiteX201" fmla="*/ 2910360 w 11269336"/>
              <a:gd name="connsiteY201" fmla="*/ 2103444 h 2323145"/>
              <a:gd name="connsiteX202" fmla="*/ 2904507 w 11269336"/>
              <a:gd name="connsiteY202" fmla="*/ 2104326 h 2323145"/>
              <a:gd name="connsiteX203" fmla="*/ 2889503 w 11269336"/>
              <a:gd name="connsiteY203" fmla="*/ 2104443 h 2323145"/>
              <a:gd name="connsiteX204" fmla="*/ 2884480 w 11269336"/>
              <a:gd name="connsiteY204" fmla="*/ 2102626 h 2323145"/>
              <a:gd name="connsiteX205" fmla="*/ 2882689 w 11269336"/>
              <a:gd name="connsiteY205" fmla="*/ 2099228 h 2323145"/>
              <a:gd name="connsiteX206" fmla="*/ 2881291 w 11269336"/>
              <a:gd name="connsiteY206" fmla="*/ 2099618 h 2323145"/>
              <a:gd name="connsiteX207" fmla="*/ 2853979 w 11269336"/>
              <a:gd name="connsiteY207" fmla="*/ 2090388 h 2323145"/>
              <a:gd name="connsiteX208" fmla="*/ 2791790 w 11269336"/>
              <a:gd name="connsiteY208" fmla="*/ 2080332 h 2323145"/>
              <a:gd name="connsiteX209" fmla="*/ 2755844 w 11269336"/>
              <a:gd name="connsiteY209" fmla="*/ 2078874 h 2323145"/>
              <a:gd name="connsiteX210" fmla="*/ 2657742 w 11269336"/>
              <a:gd name="connsiteY210" fmla="*/ 2070179 h 2323145"/>
              <a:gd name="connsiteX211" fmla="*/ 2559549 w 11269336"/>
              <a:gd name="connsiteY211" fmla="*/ 2057873 h 2323145"/>
              <a:gd name="connsiteX212" fmla="*/ 2512054 w 11269336"/>
              <a:gd name="connsiteY212" fmla="*/ 2031671 h 2323145"/>
              <a:gd name="connsiteX213" fmla="*/ 2506437 w 11269336"/>
              <a:gd name="connsiteY213" fmla="*/ 2030918 h 2323145"/>
              <a:gd name="connsiteX214" fmla="*/ 2491752 w 11269336"/>
              <a:gd name="connsiteY214" fmla="*/ 2033906 h 2323145"/>
              <a:gd name="connsiteX215" fmla="*/ 2486338 w 11269336"/>
              <a:gd name="connsiteY215" fmla="*/ 2035862 h 2323145"/>
              <a:gd name="connsiteX216" fmla="*/ 2478186 w 11269336"/>
              <a:gd name="connsiteY216" fmla="*/ 2036953 h 2323145"/>
              <a:gd name="connsiteX217" fmla="*/ 2477950 w 11269336"/>
              <a:gd name="connsiteY217" fmla="*/ 2036715 h 2323145"/>
              <a:gd name="connsiteX218" fmla="*/ 2470381 w 11269336"/>
              <a:gd name="connsiteY218" fmla="*/ 2038256 h 2323145"/>
              <a:gd name="connsiteX219" fmla="*/ 2433781 w 11269336"/>
              <a:gd name="connsiteY219" fmla="*/ 2049140 h 2323145"/>
              <a:gd name="connsiteX220" fmla="*/ 2381172 w 11269336"/>
              <a:gd name="connsiteY220" fmla="*/ 2030645 h 2323145"/>
              <a:gd name="connsiteX221" fmla="*/ 2360198 w 11269336"/>
              <a:gd name="connsiteY221" fmla="*/ 2029059 h 2323145"/>
              <a:gd name="connsiteX222" fmla="*/ 2348815 w 11269336"/>
              <a:gd name="connsiteY222" fmla="*/ 2026798 h 2323145"/>
              <a:gd name="connsiteX223" fmla="*/ 2347988 w 11269336"/>
              <a:gd name="connsiteY223" fmla="*/ 2025745 h 2323145"/>
              <a:gd name="connsiteX224" fmla="*/ 2312920 w 11269336"/>
              <a:gd name="connsiteY224" fmla="*/ 2036311 h 2323145"/>
              <a:gd name="connsiteX225" fmla="*/ 2307986 w 11269336"/>
              <a:gd name="connsiteY225" fmla="*/ 2035583 h 2323145"/>
              <a:gd name="connsiteX226" fmla="*/ 2285481 w 11269336"/>
              <a:gd name="connsiteY226" fmla="*/ 2045197 h 2323145"/>
              <a:gd name="connsiteX227" fmla="*/ 2273666 w 11269336"/>
              <a:gd name="connsiteY227" fmla="*/ 2048710 h 2323145"/>
              <a:gd name="connsiteX228" fmla="*/ 2270719 w 11269336"/>
              <a:gd name="connsiteY228" fmla="*/ 2052702 h 2323145"/>
              <a:gd name="connsiteX229" fmla="*/ 2253080 w 11269336"/>
              <a:gd name="connsiteY229" fmla="*/ 2056363 h 2323145"/>
              <a:gd name="connsiteX230" fmla="*/ 2250906 w 11269336"/>
              <a:gd name="connsiteY230" fmla="*/ 2055654 h 2323145"/>
              <a:gd name="connsiteX231" fmla="*/ 2236905 w 11269336"/>
              <a:gd name="connsiteY231" fmla="*/ 2062882 h 2323145"/>
              <a:gd name="connsiteX232" fmla="*/ 2225830 w 11269336"/>
              <a:gd name="connsiteY232" fmla="*/ 2074027 h 2323145"/>
              <a:gd name="connsiteX233" fmla="*/ 2073776 w 11269336"/>
              <a:gd name="connsiteY233" fmla="*/ 2089244 h 2323145"/>
              <a:gd name="connsiteX234" fmla="*/ 1948256 w 11269336"/>
              <a:gd name="connsiteY234" fmla="*/ 2146616 h 2323145"/>
              <a:gd name="connsiteX235" fmla="*/ 1865582 w 11269336"/>
              <a:gd name="connsiteY235" fmla="*/ 2153738 h 2323145"/>
              <a:gd name="connsiteX236" fmla="*/ 1835210 w 11269336"/>
              <a:gd name="connsiteY236" fmla="*/ 2134244 h 2323145"/>
              <a:gd name="connsiteX237" fmla="*/ 1632661 w 11269336"/>
              <a:gd name="connsiteY237" fmla="*/ 2173882 h 2323145"/>
              <a:gd name="connsiteX238" fmla="*/ 1579590 w 11269336"/>
              <a:gd name="connsiteY238" fmla="*/ 2173680 h 2323145"/>
              <a:gd name="connsiteX239" fmla="*/ 1535601 w 11269336"/>
              <a:gd name="connsiteY239" fmla="*/ 2194590 h 2323145"/>
              <a:gd name="connsiteX240" fmla="*/ 1515594 w 11269336"/>
              <a:gd name="connsiteY240" fmla="*/ 2189622 h 2323145"/>
              <a:gd name="connsiteX241" fmla="*/ 1512113 w 11269336"/>
              <a:gd name="connsiteY241" fmla="*/ 2188534 h 2323145"/>
              <a:gd name="connsiteX242" fmla="*/ 1498838 w 11269336"/>
              <a:gd name="connsiteY242" fmla="*/ 2189213 h 2323145"/>
              <a:gd name="connsiteX243" fmla="*/ 1494279 w 11269336"/>
              <a:gd name="connsiteY243" fmla="*/ 2183112 h 2323145"/>
              <a:gd name="connsiteX244" fmla="*/ 1473714 w 11269336"/>
              <a:gd name="connsiteY244" fmla="*/ 2179625 h 2323145"/>
              <a:gd name="connsiteX245" fmla="*/ 1449503 w 11269336"/>
              <a:gd name="connsiteY245" fmla="*/ 2182633 h 2323145"/>
              <a:gd name="connsiteX246" fmla="*/ 1266687 w 11269336"/>
              <a:gd name="connsiteY246" fmla="*/ 2212688 h 2323145"/>
              <a:gd name="connsiteX247" fmla="*/ 1239614 w 11269336"/>
              <a:gd name="connsiteY247" fmla="*/ 2209727 h 2323145"/>
              <a:gd name="connsiteX248" fmla="*/ 1202436 w 11269336"/>
              <a:gd name="connsiteY248" fmla="*/ 2209817 h 2323145"/>
              <a:gd name="connsiteX249" fmla="*/ 1136097 w 11269336"/>
              <a:gd name="connsiteY249" fmla="*/ 2205112 h 2323145"/>
              <a:gd name="connsiteX250" fmla="*/ 988232 w 11269336"/>
              <a:gd name="connsiteY250" fmla="*/ 2235635 h 2323145"/>
              <a:gd name="connsiteX251" fmla="*/ 981959 w 11269336"/>
              <a:gd name="connsiteY251" fmla="*/ 2231607 h 2323145"/>
              <a:gd name="connsiteX252" fmla="*/ 938600 w 11269336"/>
              <a:gd name="connsiteY252" fmla="*/ 2238113 h 2323145"/>
              <a:gd name="connsiteX253" fmla="*/ 791788 w 11269336"/>
              <a:gd name="connsiteY253" fmla="*/ 2293224 h 2323145"/>
              <a:gd name="connsiteX254" fmla="*/ 706914 w 11269336"/>
              <a:gd name="connsiteY254" fmla="*/ 2305046 h 2323145"/>
              <a:gd name="connsiteX255" fmla="*/ 675971 w 11269336"/>
              <a:gd name="connsiteY255" fmla="*/ 2304030 h 2323145"/>
              <a:gd name="connsiteX256" fmla="*/ 624180 w 11269336"/>
              <a:gd name="connsiteY256" fmla="*/ 2302650 h 2323145"/>
              <a:gd name="connsiteX257" fmla="*/ 583453 w 11269336"/>
              <a:gd name="connsiteY257" fmla="*/ 2288788 h 2323145"/>
              <a:gd name="connsiteX258" fmla="*/ 540946 w 11269336"/>
              <a:gd name="connsiteY258" fmla="*/ 2292721 h 2323145"/>
              <a:gd name="connsiteX259" fmla="*/ 533680 w 11269336"/>
              <a:gd name="connsiteY259" fmla="*/ 2310233 h 2323145"/>
              <a:gd name="connsiteX260" fmla="*/ 487366 w 11269336"/>
              <a:gd name="connsiteY260" fmla="*/ 2309053 h 2323145"/>
              <a:gd name="connsiteX261" fmla="*/ 416820 w 11269336"/>
              <a:gd name="connsiteY261" fmla="*/ 2305443 h 2323145"/>
              <a:gd name="connsiteX262" fmla="*/ 376805 w 11269336"/>
              <a:gd name="connsiteY262" fmla="*/ 2307647 h 2323145"/>
              <a:gd name="connsiteX263" fmla="*/ 266777 w 11269336"/>
              <a:gd name="connsiteY263" fmla="*/ 2309012 h 2323145"/>
              <a:gd name="connsiteX264" fmla="*/ 156013 w 11269336"/>
              <a:gd name="connsiteY264" fmla="*/ 2306832 h 2323145"/>
              <a:gd name="connsiteX265" fmla="*/ 87258 w 11269336"/>
              <a:gd name="connsiteY265" fmla="*/ 2285511 h 2323145"/>
              <a:gd name="connsiteX266" fmla="*/ 23798 w 11269336"/>
              <a:gd name="connsiteY266" fmla="*/ 2281822 h 2323145"/>
              <a:gd name="connsiteX267" fmla="*/ 0 w 11269336"/>
              <a:gd name="connsiteY267" fmla="*/ 2285369 h 2323145"/>
              <a:gd name="connsiteX268" fmla="*/ 0 w 11269336"/>
              <a:gd name="connsiteY26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561831 w 11269336"/>
              <a:gd name="connsiteY19" fmla="*/ 547649 h 2323145"/>
              <a:gd name="connsiteX20" fmla="*/ 9380600 w 11269336"/>
              <a:gd name="connsiteY20" fmla="*/ 549821 h 2323145"/>
              <a:gd name="connsiteX21" fmla="*/ 9139429 w 11269336"/>
              <a:gd name="connsiteY21" fmla="*/ 696446 h 2323145"/>
              <a:gd name="connsiteX22" fmla="*/ 9114263 w 11269336"/>
              <a:gd name="connsiteY22" fmla="*/ 709213 h 2323145"/>
              <a:gd name="connsiteX23" fmla="*/ 9028928 w 11269336"/>
              <a:gd name="connsiteY23" fmla="*/ 745350 h 2323145"/>
              <a:gd name="connsiteX24" fmla="*/ 8977138 w 11269336"/>
              <a:gd name="connsiteY24" fmla="*/ 774970 h 2323145"/>
              <a:gd name="connsiteX25" fmla="*/ 8947030 w 11269336"/>
              <a:gd name="connsiteY25" fmla="*/ 814934 h 2323145"/>
              <a:gd name="connsiteX26" fmla="*/ 8914746 w 11269336"/>
              <a:gd name="connsiteY26" fmla="*/ 826428 h 2323145"/>
              <a:gd name="connsiteX27" fmla="*/ 8917778 w 11269336"/>
              <a:gd name="connsiteY27" fmla="*/ 835198 h 2323145"/>
              <a:gd name="connsiteX28" fmla="*/ 8905560 w 11269336"/>
              <a:gd name="connsiteY28" fmla="*/ 838358 h 2323145"/>
              <a:gd name="connsiteX29" fmla="*/ 8897564 w 11269336"/>
              <a:gd name="connsiteY29" fmla="*/ 834287 h 2323145"/>
              <a:gd name="connsiteX30" fmla="*/ 8878040 w 11269336"/>
              <a:gd name="connsiteY30" fmla="*/ 844150 h 2323145"/>
              <a:gd name="connsiteX31" fmla="*/ 8882654 w 11269336"/>
              <a:gd name="connsiteY31" fmla="*/ 892768 h 2323145"/>
              <a:gd name="connsiteX32" fmla="*/ 8795998 w 11269336"/>
              <a:gd name="connsiteY32" fmla="*/ 863337 h 2323145"/>
              <a:gd name="connsiteX33" fmla="*/ 8776970 w 11269336"/>
              <a:gd name="connsiteY33" fmla="*/ 885177 h 2323145"/>
              <a:gd name="connsiteX34" fmla="*/ 8755719 w 11269336"/>
              <a:gd name="connsiteY34" fmla="*/ 889754 h 2323145"/>
              <a:gd name="connsiteX35" fmla="*/ 8743257 w 11269336"/>
              <a:gd name="connsiteY35" fmla="*/ 904723 h 2323145"/>
              <a:gd name="connsiteX36" fmla="*/ 8721366 w 11269336"/>
              <a:gd name="connsiteY36" fmla="*/ 904711 h 2323145"/>
              <a:gd name="connsiteX37" fmla="*/ 8678353 w 11269336"/>
              <a:gd name="connsiteY37" fmla="*/ 926318 h 2323145"/>
              <a:gd name="connsiteX38" fmla="*/ 8636849 w 11269336"/>
              <a:gd name="connsiteY38" fmla="*/ 937900 h 2323145"/>
              <a:gd name="connsiteX39" fmla="*/ 8620213 w 11269336"/>
              <a:gd name="connsiteY39" fmla="*/ 943068 h 2323145"/>
              <a:gd name="connsiteX40" fmla="*/ 8612581 w 11269336"/>
              <a:gd name="connsiteY40" fmla="*/ 952695 h 2323145"/>
              <a:gd name="connsiteX41" fmla="*/ 8589038 w 11269336"/>
              <a:gd name="connsiteY41" fmla="*/ 963892 h 2323145"/>
              <a:gd name="connsiteX42" fmla="*/ 8579950 w 11269336"/>
              <a:gd name="connsiteY42" fmla="*/ 960899 h 2323145"/>
              <a:gd name="connsiteX43" fmla="*/ 8579319 w 11269336"/>
              <a:gd name="connsiteY43" fmla="*/ 965630 h 2323145"/>
              <a:gd name="connsiteX44" fmla="*/ 8547429 w 11269336"/>
              <a:gd name="connsiteY44" fmla="*/ 984506 h 2323145"/>
              <a:gd name="connsiteX45" fmla="*/ 8478704 w 11269336"/>
              <a:gd name="connsiteY45" fmla="*/ 1025490 h 2323145"/>
              <a:gd name="connsiteX46" fmla="*/ 8461421 w 11269336"/>
              <a:gd name="connsiteY46" fmla="*/ 1035512 h 2323145"/>
              <a:gd name="connsiteX47" fmla="*/ 8445003 w 11269336"/>
              <a:gd name="connsiteY47" fmla="*/ 1036851 h 2323145"/>
              <a:gd name="connsiteX48" fmla="*/ 8357350 w 11269336"/>
              <a:gd name="connsiteY48" fmla="*/ 1060213 h 2323145"/>
              <a:gd name="connsiteX49" fmla="*/ 8335565 w 11269336"/>
              <a:gd name="connsiteY49" fmla="*/ 1061151 h 2323145"/>
              <a:gd name="connsiteX50" fmla="*/ 8325267 w 11269336"/>
              <a:gd name="connsiteY50" fmla="*/ 1055919 h 2323145"/>
              <a:gd name="connsiteX51" fmla="*/ 8293586 w 11269336"/>
              <a:gd name="connsiteY51" fmla="*/ 1076144 h 2323145"/>
              <a:gd name="connsiteX52" fmla="*/ 8242405 w 11269336"/>
              <a:gd name="connsiteY52" fmla="*/ 1095960 h 2323145"/>
              <a:gd name="connsiteX53" fmla="*/ 8197391 w 11269336"/>
              <a:gd name="connsiteY53" fmla="*/ 1107746 h 2323145"/>
              <a:gd name="connsiteX54" fmla="*/ 8081474 w 11269336"/>
              <a:gd name="connsiteY54" fmla="*/ 1130125 h 2323145"/>
              <a:gd name="connsiteX55" fmla="*/ 8053585 w 11269336"/>
              <a:gd name="connsiteY55" fmla="*/ 1129169 h 2323145"/>
              <a:gd name="connsiteX56" fmla="*/ 8038422 w 11269336"/>
              <a:gd name="connsiteY56" fmla="*/ 1119092 h 2323145"/>
              <a:gd name="connsiteX57" fmla="*/ 8029450 w 11269336"/>
              <a:gd name="connsiteY57" fmla="*/ 1125592 h 2323145"/>
              <a:gd name="connsiteX58" fmla="*/ 7959552 w 11269336"/>
              <a:gd name="connsiteY58" fmla="*/ 1140188 h 2323145"/>
              <a:gd name="connsiteX59" fmla="*/ 7914188 w 11269336"/>
              <a:gd name="connsiteY59" fmla="*/ 1150862 h 2323145"/>
              <a:gd name="connsiteX60" fmla="*/ 7914918 w 11269336"/>
              <a:gd name="connsiteY60" fmla="*/ 1168758 h 2323145"/>
              <a:gd name="connsiteX61" fmla="*/ 7875510 w 11269336"/>
              <a:gd name="connsiteY61" fmla="*/ 1183153 h 2323145"/>
              <a:gd name="connsiteX62" fmla="*/ 7829932 w 11269336"/>
              <a:gd name="connsiteY62" fmla="*/ 1180782 h 2323145"/>
              <a:gd name="connsiteX63" fmla="*/ 7779182 w 11269336"/>
              <a:gd name="connsiteY63" fmla="*/ 1192665 h 2323145"/>
              <a:gd name="connsiteX64" fmla="*/ 7748774 w 11269336"/>
              <a:gd name="connsiteY64" fmla="*/ 1199586 h 2323145"/>
              <a:gd name="connsiteX65" fmla="*/ 7671846 w 11269336"/>
              <a:gd name="connsiteY65" fmla="*/ 1231966 h 2323145"/>
              <a:gd name="connsiteX66" fmla="*/ 7554146 w 11269336"/>
              <a:gd name="connsiteY66" fmla="*/ 1319748 h 2323145"/>
              <a:gd name="connsiteX67" fmla="*/ 7515052 w 11269336"/>
              <a:gd name="connsiteY67" fmla="*/ 1336718 h 2323145"/>
              <a:gd name="connsiteX68" fmla="*/ 7507193 w 11269336"/>
              <a:gd name="connsiteY68" fmla="*/ 1334617 h 2323145"/>
              <a:gd name="connsiteX69" fmla="*/ 7461694 w 11269336"/>
              <a:gd name="connsiteY69" fmla="*/ 1375866 h 2323145"/>
              <a:gd name="connsiteX70" fmla="*/ 7377571 w 11269336"/>
              <a:gd name="connsiteY70" fmla="*/ 1400128 h 2323145"/>
              <a:gd name="connsiteX71" fmla="*/ 7311261 w 11269336"/>
              <a:gd name="connsiteY71" fmla="*/ 1412652 h 2323145"/>
              <a:gd name="connsiteX72" fmla="*/ 7275307 w 11269336"/>
              <a:gd name="connsiteY72" fmla="*/ 1422171 h 2323145"/>
              <a:gd name="connsiteX73" fmla="*/ 7247783 w 11269336"/>
              <a:gd name="connsiteY73" fmla="*/ 1426330 h 2323145"/>
              <a:gd name="connsiteX74" fmla="*/ 7185047 w 11269336"/>
              <a:gd name="connsiteY74" fmla="*/ 1451812 h 2323145"/>
              <a:gd name="connsiteX75" fmla="*/ 7084117 w 11269336"/>
              <a:gd name="connsiteY75" fmla="*/ 1500281 h 2323145"/>
              <a:gd name="connsiteX76" fmla="*/ 7062011 w 11269336"/>
              <a:gd name="connsiteY76" fmla="*/ 1509183 h 2323145"/>
              <a:gd name="connsiteX77" fmla="*/ 7040555 w 11269336"/>
              <a:gd name="connsiteY77" fmla="*/ 1511207 h 2323145"/>
              <a:gd name="connsiteX78" fmla="*/ 7033438 w 11269336"/>
              <a:gd name="connsiteY78" fmla="*/ 1506772 h 2323145"/>
              <a:gd name="connsiteX79" fmla="*/ 7020886 w 11269336"/>
              <a:gd name="connsiteY79" fmla="*/ 1510764 h 2323145"/>
              <a:gd name="connsiteX80" fmla="*/ 7017033 w 11269336"/>
              <a:gd name="connsiteY80" fmla="*/ 1510650 h 2323145"/>
              <a:gd name="connsiteX81" fmla="*/ 6995460 w 11269336"/>
              <a:gd name="connsiteY81" fmla="*/ 1511173 h 2323145"/>
              <a:gd name="connsiteX82" fmla="*/ 6962144 w 11269336"/>
              <a:gd name="connsiteY82" fmla="*/ 1541508 h 2323145"/>
              <a:gd name="connsiteX83" fmla="*/ 6910674 w 11269336"/>
              <a:gd name="connsiteY83" fmla="*/ 1554793 h 2323145"/>
              <a:gd name="connsiteX84" fmla="*/ 6732152 w 11269336"/>
              <a:gd name="connsiteY84" fmla="*/ 1642538 h 2323145"/>
              <a:gd name="connsiteX85" fmla="*/ 6694106 w 11269336"/>
              <a:gd name="connsiteY85" fmla="*/ 1632377 h 2323145"/>
              <a:gd name="connsiteX86" fmla="*/ 6617223 w 11269336"/>
              <a:gd name="connsiteY86" fmla="*/ 1659889 h 2323145"/>
              <a:gd name="connsiteX87" fmla="*/ 6521138 w 11269336"/>
              <a:gd name="connsiteY87" fmla="*/ 1744340 h 2323145"/>
              <a:gd name="connsiteX88" fmla="*/ 6380677 w 11269336"/>
              <a:gd name="connsiteY88" fmla="*/ 1796883 h 2323145"/>
              <a:gd name="connsiteX89" fmla="*/ 6374897 w 11269336"/>
              <a:gd name="connsiteY89" fmla="*/ 1809910 h 2323145"/>
              <a:gd name="connsiteX90" fmla="*/ 6364545 w 11269336"/>
              <a:gd name="connsiteY90" fmla="*/ 1820090 h 2323145"/>
              <a:gd name="connsiteX91" fmla="*/ 6362126 w 11269336"/>
              <a:gd name="connsiteY91" fmla="*/ 1819991 h 2323145"/>
              <a:gd name="connsiteX92" fmla="*/ 6346673 w 11269336"/>
              <a:gd name="connsiteY92" fmla="*/ 1827824 h 2323145"/>
              <a:gd name="connsiteX93" fmla="*/ 6345588 w 11269336"/>
              <a:gd name="connsiteY93" fmla="*/ 1832232 h 2323145"/>
              <a:gd name="connsiteX94" fmla="*/ 6335708 w 11269336"/>
              <a:gd name="connsiteY94" fmla="*/ 1838451 h 2323145"/>
              <a:gd name="connsiteX95" fmla="*/ 6318182 w 11269336"/>
              <a:gd name="connsiteY95" fmla="*/ 1852975 h 2323145"/>
              <a:gd name="connsiteX96" fmla="*/ 6313084 w 11269336"/>
              <a:gd name="connsiteY96" fmla="*/ 1853561 h 2323145"/>
              <a:gd name="connsiteX97" fmla="*/ 6283816 w 11269336"/>
              <a:gd name="connsiteY97" fmla="*/ 1872148 h 2323145"/>
              <a:gd name="connsiteX98" fmla="*/ 6282550 w 11269336"/>
              <a:gd name="connsiteY98" fmla="*/ 1871392 h 2323145"/>
              <a:gd name="connsiteX99" fmla="*/ 6270527 w 11269336"/>
              <a:gd name="connsiteY99" fmla="*/ 1872208 h 2323145"/>
              <a:gd name="connsiteX100" fmla="*/ 6249518 w 11269336"/>
              <a:gd name="connsiteY100" fmla="*/ 1876079 h 2323145"/>
              <a:gd name="connsiteX101" fmla="*/ 6190386 w 11269336"/>
              <a:gd name="connsiteY101" fmla="*/ 1872478 h 2323145"/>
              <a:gd name="connsiteX102" fmla="*/ 6159777 w 11269336"/>
              <a:gd name="connsiteY102" fmla="*/ 1891745 h 2323145"/>
              <a:gd name="connsiteX103" fmla="*/ 6153131 w 11269336"/>
              <a:gd name="connsiteY103" fmla="*/ 1895079 h 2323145"/>
              <a:gd name="connsiteX104" fmla="*/ 6152798 w 11269336"/>
              <a:gd name="connsiteY104" fmla="*/ 1894920 h 2323145"/>
              <a:gd name="connsiteX105" fmla="*/ 6145388 w 11269336"/>
              <a:gd name="connsiteY105" fmla="*/ 1897990 h 2323145"/>
              <a:gd name="connsiteX106" fmla="*/ 6141014 w 11269336"/>
              <a:gd name="connsiteY106" fmla="*/ 1901155 h 2323145"/>
              <a:gd name="connsiteX107" fmla="*/ 6128122 w 11269336"/>
              <a:gd name="connsiteY107" fmla="*/ 1907623 h 2323145"/>
              <a:gd name="connsiteX108" fmla="*/ 6122351 w 11269336"/>
              <a:gd name="connsiteY108" fmla="*/ 1908359 h 2323145"/>
              <a:gd name="connsiteX109" fmla="*/ 6064750 w 11269336"/>
              <a:gd name="connsiteY109" fmla="*/ 1896394 h 2323145"/>
              <a:gd name="connsiteX110" fmla="*/ 5964230 w 11269336"/>
              <a:gd name="connsiteY110" fmla="*/ 1910038 h 2323145"/>
              <a:gd name="connsiteX111" fmla="*/ 5865399 w 11269336"/>
              <a:gd name="connsiteY111" fmla="*/ 1926966 h 2323145"/>
              <a:gd name="connsiteX112" fmla="*/ 5829951 w 11269336"/>
              <a:gd name="connsiteY112" fmla="*/ 1934755 h 2323145"/>
              <a:gd name="connsiteX113" fmla="*/ 5765285 w 11269336"/>
              <a:gd name="connsiteY113" fmla="*/ 1941322 h 2323145"/>
              <a:gd name="connsiteX114" fmla="*/ 5734750 w 11269336"/>
              <a:gd name="connsiteY114" fmla="*/ 1939793 h 2323145"/>
              <a:gd name="connsiteX115" fmla="*/ 5733569 w 11269336"/>
              <a:gd name="connsiteY115" fmla="*/ 1940505 h 2323145"/>
              <a:gd name="connsiteX116" fmla="*/ 5730329 w 11269336"/>
              <a:gd name="connsiteY116" fmla="*/ 1937845 h 2323145"/>
              <a:gd name="connsiteX117" fmla="*/ 5724661 w 11269336"/>
              <a:gd name="connsiteY117" fmla="*/ 1937455 h 2323145"/>
              <a:gd name="connsiteX118" fmla="*/ 5710186 w 11269336"/>
              <a:gd name="connsiteY118" fmla="*/ 1941370 h 2323145"/>
              <a:gd name="connsiteX119" fmla="*/ 5704910 w 11269336"/>
              <a:gd name="connsiteY119" fmla="*/ 1943663 h 2323145"/>
              <a:gd name="connsiteX120" fmla="*/ 5696836 w 11269336"/>
              <a:gd name="connsiteY120" fmla="*/ 1945271 h 2323145"/>
              <a:gd name="connsiteX121" fmla="*/ 5696583 w 11269336"/>
              <a:gd name="connsiteY121" fmla="*/ 1945050 h 2323145"/>
              <a:gd name="connsiteX122" fmla="*/ 5689123 w 11269336"/>
              <a:gd name="connsiteY122" fmla="*/ 1947067 h 2323145"/>
              <a:gd name="connsiteX123" fmla="*/ 5653291 w 11269336"/>
              <a:gd name="connsiteY123" fmla="*/ 1960245 h 2323145"/>
              <a:gd name="connsiteX124" fmla="*/ 5599385 w 11269336"/>
              <a:gd name="connsiteY124" fmla="*/ 1945198 h 2323145"/>
              <a:gd name="connsiteX125" fmla="*/ 5578300 w 11269336"/>
              <a:gd name="connsiteY125" fmla="*/ 1944963 h 2323145"/>
              <a:gd name="connsiteX126" fmla="*/ 5566758 w 11269336"/>
              <a:gd name="connsiteY126" fmla="*/ 1943441 h 2323145"/>
              <a:gd name="connsiteX127" fmla="*/ 5565857 w 11269336"/>
              <a:gd name="connsiteY127" fmla="*/ 1942445 h 2323145"/>
              <a:gd name="connsiteX128" fmla="*/ 5531534 w 11269336"/>
              <a:gd name="connsiteY128" fmla="*/ 1955208 h 2323145"/>
              <a:gd name="connsiteX129" fmla="*/ 5526552 w 11269336"/>
              <a:gd name="connsiteY129" fmla="*/ 1954799 h 2323145"/>
              <a:gd name="connsiteX130" fmla="*/ 5504723 w 11269336"/>
              <a:gd name="connsiteY130" fmla="*/ 1965811 h 2323145"/>
              <a:gd name="connsiteX131" fmla="*/ 5493156 w 11269336"/>
              <a:gd name="connsiteY131" fmla="*/ 1970063 h 2323145"/>
              <a:gd name="connsiteX132" fmla="*/ 5490486 w 11269336"/>
              <a:gd name="connsiteY132" fmla="*/ 1974227 h 2323145"/>
              <a:gd name="connsiteX133" fmla="*/ 5473107 w 11269336"/>
              <a:gd name="connsiteY133" fmla="*/ 1979001 h 2323145"/>
              <a:gd name="connsiteX134" fmla="*/ 5470885 w 11269336"/>
              <a:gd name="connsiteY134" fmla="*/ 1978432 h 2323145"/>
              <a:gd name="connsiteX135" fmla="*/ 5457393 w 11269336"/>
              <a:gd name="connsiteY135" fmla="*/ 1986525 h 2323145"/>
              <a:gd name="connsiteX136" fmla="*/ 5447102 w 11269336"/>
              <a:gd name="connsiteY136" fmla="*/ 1998329 h 2323145"/>
              <a:gd name="connsiteX137" fmla="*/ 5159151 w 11269336"/>
              <a:gd name="connsiteY137" fmla="*/ 2029640 h 2323145"/>
              <a:gd name="connsiteX138" fmla="*/ 5041688 w 11269336"/>
              <a:gd name="connsiteY138" fmla="*/ 2022334 h 2323145"/>
              <a:gd name="connsiteX139" fmla="*/ 4860988 w 11269336"/>
              <a:gd name="connsiteY139" fmla="*/ 2135698 h 2323145"/>
              <a:gd name="connsiteX140" fmla="*/ 4807902 w 11269336"/>
              <a:gd name="connsiteY140" fmla="*/ 2138894 h 2323145"/>
              <a:gd name="connsiteX141" fmla="*/ 4765388 w 11269336"/>
              <a:gd name="connsiteY141" fmla="*/ 2162525 h 2323145"/>
              <a:gd name="connsiteX142" fmla="*/ 4745033 w 11269336"/>
              <a:gd name="connsiteY142" fmla="*/ 2158859 h 2323145"/>
              <a:gd name="connsiteX143" fmla="*/ 4741475 w 11269336"/>
              <a:gd name="connsiteY143" fmla="*/ 2157998 h 2323145"/>
              <a:gd name="connsiteX144" fmla="*/ 4728247 w 11269336"/>
              <a:gd name="connsiteY144" fmla="*/ 2159526 h 2323145"/>
              <a:gd name="connsiteX145" fmla="*/ 4723263 w 11269336"/>
              <a:gd name="connsiteY145" fmla="*/ 2153742 h 2323145"/>
              <a:gd name="connsiteX146" fmla="*/ 4702453 w 11269336"/>
              <a:gd name="connsiteY146" fmla="*/ 2151586 h 2323145"/>
              <a:gd name="connsiteX147" fmla="*/ 4678455 w 11269336"/>
              <a:gd name="connsiteY147" fmla="*/ 2156131 h 2323145"/>
              <a:gd name="connsiteX148" fmla="*/ 4593061 w 11269336"/>
              <a:gd name="connsiteY148" fmla="*/ 2171597 h 2323145"/>
              <a:gd name="connsiteX149" fmla="*/ 4579902 w 11269336"/>
              <a:gd name="connsiteY149" fmla="*/ 2177927 h 2323145"/>
              <a:gd name="connsiteX150" fmla="*/ 4533444 w 11269336"/>
              <a:gd name="connsiteY150" fmla="*/ 2181200 h 2323145"/>
              <a:gd name="connsiteX151" fmla="*/ 4492832 w 11269336"/>
              <a:gd name="connsiteY151" fmla="*/ 2188033 h 2323145"/>
              <a:gd name="connsiteX152" fmla="*/ 4467257 w 11269336"/>
              <a:gd name="connsiteY152" fmla="*/ 2196121 h 2323145"/>
              <a:gd name="connsiteX153" fmla="*/ 4459937 w 11269336"/>
              <a:gd name="connsiteY153" fmla="*/ 2195182 h 2323145"/>
              <a:gd name="connsiteX154" fmla="*/ 4433312 w 11269336"/>
              <a:gd name="connsiteY154" fmla="*/ 2199004 h 2323145"/>
              <a:gd name="connsiteX155" fmla="*/ 4420601 w 11269336"/>
              <a:gd name="connsiteY155" fmla="*/ 2205158 h 2323145"/>
              <a:gd name="connsiteX156" fmla="*/ 4405765 w 11269336"/>
              <a:gd name="connsiteY156" fmla="*/ 2199902 h 2323145"/>
              <a:gd name="connsiteX157" fmla="*/ 4401354 w 11269336"/>
              <a:gd name="connsiteY157" fmla="*/ 2194745 h 2323145"/>
              <a:gd name="connsiteX158" fmla="*/ 4383151 w 11269336"/>
              <a:gd name="connsiteY158" fmla="*/ 2201140 h 2323145"/>
              <a:gd name="connsiteX159" fmla="*/ 4366646 w 11269336"/>
              <a:gd name="connsiteY159" fmla="*/ 2198564 h 2323145"/>
              <a:gd name="connsiteX160" fmla="*/ 4354009 w 11269336"/>
              <a:gd name="connsiteY160" fmla="*/ 2204984 h 2323145"/>
              <a:gd name="connsiteX161" fmla="*/ 4348284 w 11269336"/>
              <a:gd name="connsiteY161" fmla="*/ 2205270 h 2323145"/>
              <a:gd name="connsiteX162" fmla="*/ 4333906 w 11269336"/>
              <a:gd name="connsiteY162" fmla="*/ 2205251 h 2323145"/>
              <a:gd name="connsiteX163" fmla="*/ 4308819 w 11269336"/>
              <a:gd name="connsiteY163" fmla="*/ 2203822 h 2323145"/>
              <a:gd name="connsiteX164" fmla="*/ 4301210 w 11269336"/>
              <a:gd name="connsiteY164" fmla="*/ 2204456 h 2323145"/>
              <a:gd name="connsiteX165" fmla="*/ 4283095 w 11269336"/>
              <a:gd name="connsiteY165" fmla="*/ 2198177 h 2323145"/>
              <a:gd name="connsiteX166" fmla="*/ 4250119 w 11269336"/>
              <a:gd name="connsiteY166" fmla="*/ 2196342 h 2323145"/>
              <a:gd name="connsiteX167" fmla="*/ 4189203 w 11269336"/>
              <a:gd name="connsiteY167" fmla="*/ 2178994 h 2323145"/>
              <a:gd name="connsiteX168" fmla="*/ 4154035 w 11269336"/>
              <a:gd name="connsiteY168" fmla="*/ 2171950 h 2323145"/>
              <a:gd name="connsiteX169" fmla="*/ 4129569 w 11269336"/>
              <a:gd name="connsiteY169" fmla="*/ 2163850 h 2323145"/>
              <a:gd name="connsiteX170" fmla="*/ 4061250 w 11269336"/>
              <a:gd name="connsiteY170" fmla="*/ 2159236 h 2323145"/>
              <a:gd name="connsiteX171" fmla="*/ 3945480 w 11269336"/>
              <a:gd name="connsiteY171" fmla="*/ 2158279 h 2323145"/>
              <a:gd name="connsiteX172" fmla="*/ 3921468 w 11269336"/>
              <a:gd name="connsiteY172" fmla="*/ 2156588 h 2323145"/>
              <a:gd name="connsiteX173" fmla="*/ 3903348 w 11269336"/>
              <a:gd name="connsiteY173" fmla="*/ 2149220 h 2323145"/>
              <a:gd name="connsiteX174" fmla="*/ 3901342 w 11269336"/>
              <a:gd name="connsiteY174" fmla="*/ 2142355 h 2323145"/>
              <a:gd name="connsiteX175" fmla="*/ 3888539 w 11269336"/>
              <a:gd name="connsiteY175" fmla="*/ 2140476 h 2323145"/>
              <a:gd name="connsiteX176" fmla="*/ 3885662 w 11269336"/>
              <a:gd name="connsiteY176" fmla="*/ 2138740 h 2323145"/>
              <a:gd name="connsiteX177" fmla="*/ 3868627 w 11269336"/>
              <a:gd name="connsiteY177" fmla="*/ 2130023 h 2323145"/>
              <a:gd name="connsiteX178" fmla="*/ 3819177 w 11269336"/>
              <a:gd name="connsiteY178" fmla="*/ 2142111 h 2323145"/>
              <a:gd name="connsiteX179" fmla="*/ 3769100 w 11269336"/>
              <a:gd name="connsiteY179" fmla="*/ 2131731 h 2323145"/>
              <a:gd name="connsiteX180" fmla="*/ 3562752 w 11269336"/>
              <a:gd name="connsiteY180" fmla="*/ 2131785 h 2323145"/>
              <a:gd name="connsiteX181" fmla="*/ 3541402 w 11269336"/>
              <a:gd name="connsiteY181" fmla="*/ 2106821 h 2323145"/>
              <a:gd name="connsiteX182" fmla="*/ 3365341 w 11269336"/>
              <a:gd name="connsiteY182" fmla="*/ 2077638 h 2323145"/>
              <a:gd name="connsiteX183" fmla="*/ 3170922 w 11269336"/>
              <a:gd name="connsiteY183" fmla="*/ 2115957 h 2323145"/>
              <a:gd name="connsiteX184" fmla="*/ 3156256 w 11269336"/>
              <a:gd name="connsiteY184" fmla="*/ 2124773 h 2323145"/>
              <a:gd name="connsiteX185" fmla="*/ 3140298 w 11269336"/>
              <a:gd name="connsiteY185" fmla="*/ 2129182 h 2323145"/>
              <a:gd name="connsiteX186" fmla="*/ 3138514 w 11269336"/>
              <a:gd name="connsiteY186" fmla="*/ 2128069 h 2323145"/>
              <a:gd name="connsiteX187" fmla="*/ 3120467 w 11269336"/>
              <a:gd name="connsiteY187" fmla="*/ 2128281 h 2323145"/>
              <a:gd name="connsiteX188" fmla="*/ 3116175 w 11269336"/>
              <a:gd name="connsiteY188" fmla="*/ 2131633 h 2323145"/>
              <a:gd name="connsiteX189" fmla="*/ 3103685 w 11269336"/>
              <a:gd name="connsiteY189" fmla="*/ 2132814 h 2323145"/>
              <a:gd name="connsiteX190" fmla="*/ 3078794 w 11269336"/>
              <a:gd name="connsiteY190" fmla="*/ 2137935 h 2323145"/>
              <a:gd name="connsiteX191" fmla="*/ 3074407 w 11269336"/>
              <a:gd name="connsiteY191" fmla="*/ 2136274 h 2323145"/>
              <a:gd name="connsiteX192" fmla="*/ 3037285 w 11269336"/>
              <a:gd name="connsiteY192" fmla="*/ 2139919 h 2323145"/>
              <a:gd name="connsiteX193" fmla="*/ 3036901 w 11269336"/>
              <a:gd name="connsiteY193" fmla="*/ 2138726 h 2323145"/>
              <a:gd name="connsiteX194" fmla="*/ 3026996 w 11269336"/>
              <a:gd name="connsiteY194" fmla="*/ 2134322 h 2323145"/>
              <a:gd name="connsiteX195" fmla="*/ 3007772 w 11269336"/>
              <a:gd name="connsiteY195" fmla="*/ 2128742 h 2323145"/>
              <a:gd name="connsiteX196" fmla="*/ 2965030 w 11269336"/>
              <a:gd name="connsiteY196" fmla="*/ 2100494 h 2323145"/>
              <a:gd name="connsiteX197" fmla="*/ 2926342 w 11269336"/>
              <a:gd name="connsiteY197" fmla="*/ 2104155 h 2323145"/>
              <a:gd name="connsiteX198" fmla="*/ 2918608 w 11269336"/>
              <a:gd name="connsiteY198" fmla="*/ 2104215 h 2323145"/>
              <a:gd name="connsiteX199" fmla="*/ 2918475 w 11269336"/>
              <a:gd name="connsiteY199" fmla="*/ 2103937 h 2323145"/>
              <a:gd name="connsiteX200" fmla="*/ 2910360 w 11269336"/>
              <a:gd name="connsiteY200" fmla="*/ 2103444 h 2323145"/>
              <a:gd name="connsiteX201" fmla="*/ 2904507 w 11269336"/>
              <a:gd name="connsiteY201" fmla="*/ 2104326 h 2323145"/>
              <a:gd name="connsiteX202" fmla="*/ 2889503 w 11269336"/>
              <a:gd name="connsiteY202" fmla="*/ 2104443 h 2323145"/>
              <a:gd name="connsiteX203" fmla="*/ 2884480 w 11269336"/>
              <a:gd name="connsiteY203" fmla="*/ 2102626 h 2323145"/>
              <a:gd name="connsiteX204" fmla="*/ 2882689 w 11269336"/>
              <a:gd name="connsiteY204" fmla="*/ 2099228 h 2323145"/>
              <a:gd name="connsiteX205" fmla="*/ 2881291 w 11269336"/>
              <a:gd name="connsiteY205" fmla="*/ 2099618 h 2323145"/>
              <a:gd name="connsiteX206" fmla="*/ 2853979 w 11269336"/>
              <a:gd name="connsiteY206" fmla="*/ 2090388 h 2323145"/>
              <a:gd name="connsiteX207" fmla="*/ 2791790 w 11269336"/>
              <a:gd name="connsiteY207" fmla="*/ 2080332 h 2323145"/>
              <a:gd name="connsiteX208" fmla="*/ 2755844 w 11269336"/>
              <a:gd name="connsiteY208" fmla="*/ 2078874 h 2323145"/>
              <a:gd name="connsiteX209" fmla="*/ 2657742 w 11269336"/>
              <a:gd name="connsiteY209" fmla="*/ 2070179 h 2323145"/>
              <a:gd name="connsiteX210" fmla="*/ 2559549 w 11269336"/>
              <a:gd name="connsiteY210" fmla="*/ 2057873 h 2323145"/>
              <a:gd name="connsiteX211" fmla="*/ 2512054 w 11269336"/>
              <a:gd name="connsiteY211" fmla="*/ 2031671 h 2323145"/>
              <a:gd name="connsiteX212" fmla="*/ 2506437 w 11269336"/>
              <a:gd name="connsiteY212" fmla="*/ 2030918 h 2323145"/>
              <a:gd name="connsiteX213" fmla="*/ 2491752 w 11269336"/>
              <a:gd name="connsiteY213" fmla="*/ 2033906 h 2323145"/>
              <a:gd name="connsiteX214" fmla="*/ 2486338 w 11269336"/>
              <a:gd name="connsiteY214" fmla="*/ 2035862 h 2323145"/>
              <a:gd name="connsiteX215" fmla="*/ 2478186 w 11269336"/>
              <a:gd name="connsiteY215" fmla="*/ 2036953 h 2323145"/>
              <a:gd name="connsiteX216" fmla="*/ 2477950 w 11269336"/>
              <a:gd name="connsiteY216" fmla="*/ 2036715 h 2323145"/>
              <a:gd name="connsiteX217" fmla="*/ 2470381 w 11269336"/>
              <a:gd name="connsiteY217" fmla="*/ 2038256 h 2323145"/>
              <a:gd name="connsiteX218" fmla="*/ 2433781 w 11269336"/>
              <a:gd name="connsiteY218" fmla="*/ 2049140 h 2323145"/>
              <a:gd name="connsiteX219" fmla="*/ 2381172 w 11269336"/>
              <a:gd name="connsiteY219" fmla="*/ 2030645 h 2323145"/>
              <a:gd name="connsiteX220" fmla="*/ 2360198 w 11269336"/>
              <a:gd name="connsiteY220" fmla="*/ 2029059 h 2323145"/>
              <a:gd name="connsiteX221" fmla="*/ 2348815 w 11269336"/>
              <a:gd name="connsiteY221" fmla="*/ 2026798 h 2323145"/>
              <a:gd name="connsiteX222" fmla="*/ 2347988 w 11269336"/>
              <a:gd name="connsiteY222" fmla="*/ 2025745 h 2323145"/>
              <a:gd name="connsiteX223" fmla="*/ 2312920 w 11269336"/>
              <a:gd name="connsiteY223" fmla="*/ 2036311 h 2323145"/>
              <a:gd name="connsiteX224" fmla="*/ 2307986 w 11269336"/>
              <a:gd name="connsiteY224" fmla="*/ 2035583 h 2323145"/>
              <a:gd name="connsiteX225" fmla="*/ 2285481 w 11269336"/>
              <a:gd name="connsiteY225" fmla="*/ 2045197 h 2323145"/>
              <a:gd name="connsiteX226" fmla="*/ 2273666 w 11269336"/>
              <a:gd name="connsiteY226" fmla="*/ 2048710 h 2323145"/>
              <a:gd name="connsiteX227" fmla="*/ 2270719 w 11269336"/>
              <a:gd name="connsiteY227" fmla="*/ 2052702 h 2323145"/>
              <a:gd name="connsiteX228" fmla="*/ 2253080 w 11269336"/>
              <a:gd name="connsiteY228" fmla="*/ 2056363 h 2323145"/>
              <a:gd name="connsiteX229" fmla="*/ 2250906 w 11269336"/>
              <a:gd name="connsiteY229" fmla="*/ 2055654 h 2323145"/>
              <a:gd name="connsiteX230" fmla="*/ 2236905 w 11269336"/>
              <a:gd name="connsiteY230" fmla="*/ 2062882 h 2323145"/>
              <a:gd name="connsiteX231" fmla="*/ 2225830 w 11269336"/>
              <a:gd name="connsiteY231" fmla="*/ 2074027 h 2323145"/>
              <a:gd name="connsiteX232" fmla="*/ 2073776 w 11269336"/>
              <a:gd name="connsiteY232" fmla="*/ 2089244 h 2323145"/>
              <a:gd name="connsiteX233" fmla="*/ 1948256 w 11269336"/>
              <a:gd name="connsiteY233" fmla="*/ 2146616 h 2323145"/>
              <a:gd name="connsiteX234" fmla="*/ 1865582 w 11269336"/>
              <a:gd name="connsiteY234" fmla="*/ 2153738 h 2323145"/>
              <a:gd name="connsiteX235" fmla="*/ 1835210 w 11269336"/>
              <a:gd name="connsiteY235" fmla="*/ 2134244 h 2323145"/>
              <a:gd name="connsiteX236" fmla="*/ 1632661 w 11269336"/>
              <a:gd name="connsiteY236" fmla="*/ 2173882 h 2323145"/>
              <a:gd name="connsiteX237" fmla="*/ 1579590 w 11269336"/>
              <a:gd name="connsiteY237" fmla="*/ 2173680 h 2323145"/>
              <a:gd name="connsiteX238" fmla="*/ 1535601 w 11269336"/>
              <a:gd name="connsiteY238" fmla="*/ 2194590 h 2323145"/>
              <a:gd name="connsiteX239" fmla="*/ 1515594 w 11269336"/>
              <a:gd name="connsiteY239" fmla="*/ 2189622 h 2323145"/>
              <a:gd name="connsiteX240" fmla="*/ 1512113 w 11269336"/>
              <a:gd name="connsiteY240" fmla="*/ 2188534 h 2323145"/>
              <a:gd name="connsiteX241" fmla="*/ 1498838 w 11269336"/>
              <a:gd name="connsiteY241" fmla="*/ 2189213 h 2323145"/>
              <a:gd name="connsiteX242" fmla="*/ 1494279 w 11269336"/>
              <a:gd name="connsiteY242" fmla="*/ 2183112 h 2323145"/>
              <a:gd name="connsiteX243" fmla="*/ 1473714 w 11269336"/>
              <a:gd name="connsiteY243" fmla="*/ 2179625 h 2323145"/>
              <a:gd name="connsiteX244" fmla="*/ 1449503 w 11269336"/>
              <a:gd name="connsiteY244" fmla="*/ 2182633 h 2323145"/>
              <a:gd name="connsiteX245" fmla="*/ 1266687 w 11269336"/>
              <a:gd name="connsiteY245" fmla="*/ 2212688 h 2323145"/>
              <a:gd name="connsiteX246" fmla="*/ 1239614 w 11269336"/>
              <a:gd name="connsiteY246" fmla="*/ 2209727 h 2323145"/>
              <a:gd name="connsiteX247" fmla="*/ 1202436 w 11269336"/>
              <a:gd name="connsiteY247" fmla="*/ 2209817 h 2323145"/>
              <a:gd name="connsiteX248" fmla="*/ 1136097 w 11269336"/>
              <a:gd name="connsiteY248" fmla="*/ 2205112 h 2323145"/>
              <a:gd name="connsiteX249" fmla="*/ 988232 w 11269336"/>
              <a:gd name="connsiteY249" fmla="*/ 2235635 h 2323145"/>
              <a:gd name="connsiteX250" fmla="*/ 981959 w 11269336"/>
              <a:gd name="connsiteY250" fmla="*/ 2231607 h 2323145"/>
              <a:gd name="connsiteX251" fmla="*/ 938600 w 11269336"/>
              <a:gd name="connsiteY251" fmla="*/ 2238113 h 2323145"/>
              <a:gd name="connsiteX252" fmla="*/ 791788 w 11269336"/>
              <a:gd name="connsiteY252" fmla="*/ 2293224 h 2323145"/>
              <a:gd name="connsiteX253" fmla="*/ 706914 w 11269336"/>
              <a:gd name="connsiteY253" fmla="*/ 2305046 h 2323145"/>
              <a:gd name="connsiteX254" fmla="*/ 675971 w 11269336"/>
              <a:gd name="connsiteY254" fmla="*/ 2304030 h 2323145"/>
              <a:gd name="connsiteX255" fmla="*/ 624180 w 11269336"/>
              <a:gd name="connsiteY255" fmla="*/ 2302650 h 2323145"/>
              <a:gd name="connsiteX256" fmla="*/ 583453 w 11269336"/>
              <a:gd name="connsiteY256" fmla="*/ 2288788 h 2323145"/>
              <a:gd name="connsiteX257" fmla="*/ 540946 w 11269336"/>
              <a:gd name="connsiteY257" fmla="*/ 2292721 h 2323145"/>
              <a:gd name="connsiteX258" fmla="*/ 533680 w 11269336"/>
              <a:gd name="connsiteY258" fmla="*/ 2310233 h 2323145"/>
              <a:gd name="connsiteX259" fmla="*/ 487366 w 11269336"/>
              <a:gd name="connsiteY259" fmla="*/ 2309053 h 2323145"/>
              <a:gd name="connsiteX260" fmla="*/ 416820 w 11269336"/>
              <a:gd name="connsiteY260" fmla="*/ 2305443 h 2323145"/>
              <a:gd name="connsiteX261" fmla="*/ 376805 w 11269336"/>
              <a:gd name="connsiteY261" fmla="*/ 2307647 h 2323145"/>
              <a:gd name="connsiteX262" fmla="*/ 266777 w 11269336"/>
              <a:gd name="connsiteY262" fmla="*/ 2309012 h 2323145"/>
              <a:gd name="connsiteX263" fmla="*/ 156013 w 11269336"/>
              <a:gd name="connsiteY263" fmla="*/ 2306832 h 2323145"/>
              <a:gd name="connsiteX264" fmla="*/ 87258 w 11269336"/>
              <a:gd name="connsiteY264" fmla="*/ 2285511 h 2323145"/>
              <a:gd name="connsiteX265" fmla="*/ 23798 w 11269336"/>
              <a:gd name="connsiteY265" fmla="*/ 2281822 h 2323145"/>
              <a:gd name="connsiteX266" fmla="*/ 0 w 11269336"/>
              <a:gd name="connsiteY266" fmla="*/ 2285369 h 2323145"/>
              <a:gd name="connsiteX267" fmla="*/ 0 w 11269336"/>
              <a:gd name="connsiteY26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742561 w 11269336"/>
              <a:gd name="connsiteY18" fmla="*/ 50043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114263 w 11269336"/>
              <a:gd name="connsiteY21" fmla="*/ 709213 h 2323145"/>
              <a:gd name="connsiteX22" fmla="*/ 9028928 w 11269336"/>
              <a:gd name="connsiteY22" fmla="*/ 745350 h 2323145"/>
              <a:gd name="connsiteX23" fmla="*/ 8977138 w 11269336"/>
              <a:gd name="connsiteY23" fmla="*/ 774970 h 2323145"/>
              <a:gd name="connsiteX24" fmla="*/ 8947030 w 11269336"/>
              <a:gd name="connsiteY24" fmla="*/ 814934 h 2323145"/>
              <a:gd name="connsiteX25" fmla="*/ 8914746 w 11269336"/>
              <a:gd name="connsiteY25" fmla="*/ 826428 h 2323145"/>
              <a:gd name="connsiteX26" fmla="*/ 8917778 w 11269336"/>
              <a:gd name="connsiteY26" fmla="*/ 835198 h 2323145"/>
              <a:gd name="connsiteX27" fmla="*/ 8905560 w 11269336"/>
              <a:gd name="connsiteY27" fmla="*/ 838358 h 2323145"/>
              <a:gd name="connsiteX28" fmla="*/ 8897564 w 11269336"/>
              <a:gd name="connsiteY28" fmla="*/ 834287 h 2323145"/>
              <a:gd name="connsiteX29" fmla="*/ 8878040 w 11269336"/>
              <a:gd name="connsiteY29" fmla="*/ 844150 h 2323145"/>
              <a:gd name="connsiteX30" fmla="*/ 8882654 w 11269336"/>
              <a:gd name="connsiteY30" fmla="*/ 892768 h 2323145"/>
              <a:gd name="connsiteX31" fmla="*/ 8795998 w 11269336"/>
              <a:gd name="connsiteY31" fmla="*/ 863337 h 2323145"/>
              <a:gd name="connsiteX32" fmla="*/ 8776970 w 11269336"/>
              <a:gd name="connsiteY32" fmla="*/ 885177 h 2323145"/>
              <a:gd name="connsiteX33" fmla="*/ 8755719 w 11269336"/>
              <a:gd name="connsiteY33" fmla="*/ 889754 h 2323145"/>
              <a:gd name="connsiteX34" fmla="*/ 8743257 w 11269336"/>
              <a:gd name="connsiteY34" fmla="*/ 904723 h 2323145"/>
              <a:gd name="connsiteX35" fmla="*/ 8721366 w 11269336"/>
              <a:gd name="connsiteY35" fmla="*/ 904711 h 2323145"/>
              <a:gd name="connsiteX36" fmla="*/ 8678353 w 11269336"/>
              <a:gd name="connsiteY36" fmla="*/ 926318 h 2323145"/>
              <a:gd name="connsiteX37" fmla="*/ 8636849 w 11269336"/>
              <a:gd name="connsiteY37" fmla="*/ 937900 h 2323145"/>
              <a:gd name="connsiteX38" fmla="*/ 8620213 w 11269336"/>
              <a:gd name="connsiteY38" fmla="*/ 943068 h 2323145"/>
              <a:gd name="connsiteX39" fmla="*/ 8612581 w 11269336"/>
              <a:gd name="connsiteY39" fmla="*/ 952695 h 2323145"/>
              <a:gd name="connsiteX40" fmla="*/ 8589038 w 11269336"/>
              <a:gd name="connsiteY40" fmla="*/ 963892 h 2323145"/>
              <a:gd name="connsiteX41" fmla="*/ 8579950 w 11269336"/>
              <a:gd name="connsiteY41" fmla="*/ 960899 h 2323145"/>
              <a:gd name="connsiteX42" fmla="*/ 8579319 w 11269336"/>
              <a:gd name="connsiteY42" fmla="*/ 965630 h 2323145"/>
              <a:gd name="connsiteX43" fmla="*/ 8547429 w 11269336"/>
              <a:gd name="connsiteY43" fmla="*/ 984506 h 2323145"/>
              <a:gd name="connsiteX44" fmla="*/ 8478704 w 11269336"/>
              <a:gd name="connsiteY44" fmla="*/ 1025490 h 2323145"/>
              <a:gd name="connsiteX45" fmla="*/ 8461421 w 11269336"/>
              <a:gd name="connsiteY45" fmla="*/ 1035512 h 2323145"/>
              <a:gd name="connsiteX46" fmla="*/ 8445003 w 11269336"/>
              <a:gd name="connsiteY46" fmla="*/ 1036851 h 2323145"/>
              <a:gd name="connsiteX47" fmla="*/ 8357350 w 11269336"/>
              <a:gd name="connsiteY47" fmla="*/ 1060213 h 2323145"/>
              <a:gd name="connsiteX48" fmla="*/ 8335565 w 11269336"/>
              <a:gd name="connsiteY48" fmla="*/ 1061151 h 2323145"/>
              <a:gd name="connsiteX49" fmla="*/ 8325267 w 11269336"/>
              <a:gd name="connsiteY49" fmla="*/ 1055919 h 2323145"/>
              <a:gd name="connsiteX50" fmla="*/ 8293586 w 11269336"/>
              <a:gd name="connsiteY50" fmla="*/ 1076144 h 2323145"/>
              <a:gd name="connsiteX51" fmla="*/ 8242405 w 11269336"/>
              <a:gd name="connsiteY51" fmla="*/ 1095960 h 2323145"/>
              <a:gd name="connsiteX52" fmla="*/ 8197391 w 11269336"/>
              <a:gd name="connsiteY52" fmla="*/ 1107746 h 2323145"/>
              <a:gd name="connsiteX53" fmla="*/ 8081474 w 11269336"/>
              <a:gd name="connsiteY53" fmla="*/ 1130125 h 2323145"/>
              <a:gd name="connsiteX54" fmla="*/ 8053585 w 11269336"/>
              <a:gd name="connsiteY54" fmla="*/ 1129169 h 2323145"/>
              <a:gd name="connsiteX55" fmla="*/ 8038422 w 11269336"/>
              <a:gd name="connsiteY55" fmla="*/ 1119092 h 2323145"/>
              <a:gd name="connsiteX56" fmla="*/ 8029450 w 11269336"/>
              <a:gd name="connsiteY56" fmla="*/ 1125592 h 2323145"/>
              <a:gd name="connsiteX57" fmla="*/ 7959552 w 11269336"/>
              <a:gd name="connsiteY57" fmla="*/ 1140188 h 2323145"/>
              <a:gd name="connsiteX58" fmla="*/ 7914188 w 11269336"/>
              <a:gd name="connsiteY58" fmla="*/ 1150862 h 2323145"/>
              <a:gd name="connsiteX59" fmla="*/ 7914918 w 11269336"/>
              <a:gd name="connsiteY59" fmla="*/ 1168758 h 2323145"/>
              <a:gd name="connsiteX60" fmla="*/ 7875510 w 11269336"/>
              <a:gd name="connsiteY60" fmla="*/ 1183153 h 2323145"/>
              <a:gd name="connsiteX61" fmla="*/ 7829932 w 11269336"/>
              <a:gd name="connsiteY61" fmla="*/ 1180782 h 2323145"/>
              <a:gd name="connsiteX62" fmla="*/ 7779182 w 11269336"/>
              <a:gd name="connsiteY62" fmla="*/ 1192665 h 2323145"/>
              <a:gd name="connsiteX63" fmla="*/ 7748774 w 11269336"/>
              <a:gd name="connsiteY63" fmla="*/ 1199586 h 2323145"/>
              <a:gd name="connsiteX64" fmla="*/ 7671846 w 11269336"/>
              <a:gd name="connsiteY64" fmla="*/ 1231966 h 2323145"/>
              <a:gd name="connsiteX65" fmla="*/ 7554146 w 11269336"/>
              <a:gd name="connsiteY65" fmla="*/ 1319748 h 2323145"/>
              <a:gd name="connsiteX66" fmla="*/ 7515052 w 11269336"/>
              <a:gd name="connsiteY66" fmla="*/ 1336718 h 2323145"/>
              <a:gd name="connsiteX67" fmla="*/ 7507193 w 11269336"/>
              <a:gd name="connsiteY67" fmla="*/ 1334617 h 2323145"/>
              <a:gd name="connsiteX68" fmla="*/ 7461694 w 11269336"/>
              <a:gd name="connsiteY68" fmla="*/ 1375866 h 2323145"/>
              <a:gd name="connsiteX69" fmla="*/ 7377571 w 11269336"/>
              <a:gd name="connsiteY69" fmla="*/ 1400128 h 2323145"/>
              <a:gd name="connsiteX70" fmla="*/ 7311261 w 11269336"/>
              <a:gd name="connsiteY70" fmla="*/ 1412652 h 2323145"/>
              <a:gd name="connsiteX71" fmla="*/ 7275307 w 11269336"/>
              <a:gd name="connsiteY71" fmla="*/ 1422171 h 2323145"/>
              <a:gd name="connsiteX72" fmla="*/ 7247783 w 11269336"/>
              <a:gd name="connsiteY72" fmla="*/ 1426330 h 2323145"/>
              <a:gd name="connsiteX73" fmla="*/ 7185047 w 11269336"/>
              <a:gd name="connsiteY73" fmla="*/ 1451812 h 2323145"/>
              <a:gd name="connsiteX74" fmla="*/ 7084117 w 11269336"/>
              <a:gd name="connsiteY74" fmla="*/ 1500281 h 2323145"/>
              <a:gd name="connsiteX75" fmla="*/ 7062011 w 11269336"/>
              <a:gd name="connsiteY75" fmla="*/ 1509183 h 2323145"/>
              <a:gd name="connsiteX76" fmla="*/ 7040555 w 11269336"/>
              <a:gd name="connsiteY76" fmla="*/ 1511207 h 2323145"/>
              <a:gd name="connsiteX77" fmla="*/ 7033438 w 11269336"/>
              <a:gd name="connsiteY77" fmla="*/ 1506772 h 2323145"/>
              <a:gd name="connsiteX78" fmla="*/ 7020886 w 11269336"/>
              <a:gd name="connsiteY78" fmla="*/ 1510764 h 2323145"/>
              <a:gd name="connsiteX79" fmla="*/ 7017033 w 11269336"/>
              <a:gd name="connsiteY79" fmla="*/ 1510650 h 2323145"/>
              <a:gd name="connsiteX80" fmla="*/ 6995460 w 11269336"/>
              <a:gd name="connsiteY80" fmla="*/ 1511173 h 2323145"/>
              <a:gd name="connsiteX81" fmla="*/ 6962144 w 11269336"/>
              <a:gd name="connsiteY81" fmla="*/ 1541508 h 2323145"/>
              <a:gd name="connsiteX82" fmla="*/ 6910674 w 11269336"/>
              <a:gd name="connsiteY82" fmla="*/ 1554793 h 2323145"/>
              <a:gd name="connsiteX83" fmla="*/ 6732152 w 11269336"/>
              <a:gd name="connsiteY83" fmla="*/ 1642538 h 2323145"/>
              <a:gd name="connsiteX84" fmla="*/ 6694106 w 11269336"/>
              <a:gd name="connsiteY84" fmla="*/ 1632377 h 2323145"/>
              <a:gd name="connsiteX85" fmla="*/ 6617223 w 11269336"/>
              <a:gd name="connsiteY85" fmla="*/ 1659889 h 2323145"/>
              <a:gd name="connsiteX86" fmla="*/ 6521138 w 11269336"/>
              <a:gd name="connsiteY86" fmla="*/ 1744340 h 2323145"/>
              <a:gd name="connsiteX87" fmla="*/ 6380677 w 11269336"/>
              <a:gd name="connsiteY87" fmla="*/ 1796883 h 2323145"/>
              <a:gd name="connsiteX88" fmla="*/ 6374897 w 11269336"/>
              <a:gd name="connsiteY88" fmla="*/ 1809910 h 2323145"/>
              <a:gd name="connsiteX89" fmla="*/ 6364545 w 11269336"/>
              <a:gd name="connsiteY89" fmla="*/ 1820090 h 2323145"/>
              <a:gd name="connsiteX90" fmla="*/ 6362126 w 11269336"/>
              <a:gd name="connsiteY90" fmla="*/ 1819991 h 2323145"/>
              <a:gd name="connsiteX91" fmla="*/ 6346673 w 11269336"/>
              <a:gd name="connsiteY91" fmla="*/ 1827824 h 2323145"/>
              <a:gd name="connsiteX92" fmla="*/ 6345588 w 11269336"/>
              <a:gd name="connsiteY92" fmla="*/ 1832232 h 2323145"/>
              <a:gd name="connsiteX93" fmla="*/ 6335708 w 11269336"/>
              <a:gd name="connsiteY93" fmla="*/ 1838451 h 2323145"/>
              <a:gd name="connsiteX94" fmla="*/ 6318182 w 11269336"/>
              <a:gd name="connsiteY94" fmla="*/ 1852975 h 2323145"/>
              <a:gd name="connsiteX95" fmla="*/ 6313084 w 11269336"/>
              <a:gd name="connsiteY95" fmla="*/ 1853561 h 2323145"/>
              <a:gd name="connsiteX96" fmla="*/ 6283816 w 11269336"/>
              <a:gd name="connsiteY96" fmla="*/ 1872148 h 2323145"/>
              <a:gd name="connsiteX97" fmla="*/ 6282550 w 11269336"/>
              <a:gd name="connsiteY97" fmla="*/ 1871392 h 2323145"/>
              <a:gd name="connsiteX98" fmla="*/ 6270527 w 11269336"/>
              <a:gd name="connsiteY98" fmla="*/ 1872208 h 2323145"/>
              <a:gd name="connsiteX99" fmla="*/ 6249518 w 11269336"/>
              <a:gd name="connsiteY99" fmla="*/ 1876079 h 2323145"/>
              <a:gd name="connsiteX100" fmla="*/ 6190386 w 11269336"/>
              <a:gd name="connsiteY100" fmla="*/ 1872478 h 2323145"/>
              <a:gd name="connsiteX101" fmla="*/ 6159777 w 11269336"/>
              <a:gd name="connsiteY101" fmla="*/ 1891745 h 2323145"/>
              <a:gd name="connsiteX102" fmla="*/ 6153131 w 11269336"/>
              <a:gd name="connsiteY102" fmla="*/ 1895079 h 2323145"/>
              <a:gd name="connsiteX103" fmla="*/ 6152798 w 11269336"/>
              <a:gd name="connsiteY103" fmla="*/ 1894920 h 2323145"/>
              <a:gd name="connsiteX104" fmla="*/ 6145388 w 11269336"/>
              <a:gd name="connsiteY104" fmla="*/ 1897990 h 2323145"/>
              <a:gd name="connsiteX105" fmla="*/ 6141014 w 11269336"/>
              <a:gd name="connsiteY105" fmla="*/ 1901155 h 2323145"/>
              <a:gd name="connsiteX106" fmla="*/ 6128122 w 11269336"/>
              <a:gd name="connsiteY106" fmla="*/ 1907623 h 2323145"/>
              <a:gd name="connsiteX107" fmla="*/ 6122351 w 11269336"/>
              <a:gd name="connsiteY107" fmla="*/ 1908359 h 2323145"/>
              <a:gd name="connsiteX108" fmla="*/ 6064750 w 11269336"/>
              <a:gd name="connsiteY108" fmla="*/ 1896394 h 2323145"/>
              <a:gd name="connsiteX109" fmla="*/ 5964230 w 11269336"/>
              <a:gd name="connsiteY109" fmla="*/ 1910038 h 2323145"/>
              <a:gd name="connsiteX110" fmla="*/ 5865399 w 11269336"/>
              <a:gd name="connsiteY110" fmla="*/ 1926966 h 2323145"/>
              <a:gd name="connsiteX111" fmla="*/ 5829951 w 11269336"/>
              <a:gd name="connsiteY111" fmla="*/ 1934755 h 2323145"/>
              <a:gd name="connsiteX112" fmla="*/ 5765285 w 11269336"/>
              <a:gd name="connsiteY112" fmla="*/ 1941322 h 2323145"/>
              <a:gd name="connsiteX113" fmla="*/ 5734750 w 11269336"/>
              <a:gd name="connsiteY113" fmla="*/ 1939793 h 2323145"/>
              <a:gd name="connsiteX114" fmla="*/ 5733569 w 11269336"/>
              <a:gd name="connsiteY114" fmla="*/ 1940505 h 2323145"/>
              <a:gd name="connsiteX115" fmla="*/ 5730329 w 11269336"/>
              <a:gd name="connsiteY115" fmla="*/ 1937845 h 2323145"/>
              <a:gd name="connsiteX116" fmla="*/ 5724661 w 11269336"/>
              <a:gd name="connsiteY116" fmla="*/ 1937455 h 2323145"/>
              <a:gd name="connsiteX117" fmla="*/ 5710186 w 11269336"/>
              <a:gd name="connsiteY117" fmla="*/ 1941370 h 2323145"/>
              <a:gd name="connsiteX118" fmla="*/ 5704910 w 11269336"/>
              <a:gd name="connsiteY118" fmla="*/ 1943663 h 2323145"/>
              <a:gd name="connsiteX119" fmla="*/ 5696836 w 11269336"/>
              <a:gd name="connsiteY119" fmla="*/ 1945271 h 2323145"/>
              <a:gd name="connsiteX120" fmla="*/ 5696583 w 11269336"/>
              <a:gd name="connsiteY120" fmla="*/ 1945050 h 2323145"/>
              <a:gd name="connsiteX121" fmla="*/ 5689123 w 11269336"/>
              <a:gd name="connsiteY121" fmla="*/ 1947067 h 2323145"/>
              <a:gd name="connsiteX122" fmla="*/ 5653291 w 11269336"/>
              <a:gd name="connsiteY122" fmla="*/ 1960245 h 2323145"/>
              <a:gd name="connsiteX123" fmla="*/ 5599385 w 11269336"/>
              <a:gd name="connsiteY123" fmla="*/ 1945198 h 2323145"/>
              <a:gd name="connsiteX124" fmla="*/ 5578300 w 11269336"/>
              <a:gd name="connsiteY124" fmla="*/ 1944963 h 2323145"/>
              <a:gd name="connsiteX125" fmla="*/ 5566758 w 11269336"/>
              <a:gd name="connsiteY125" fmla="*/ 1943441 h 2323145"/>
              <a:gd name="connsiteX126" fmla="*/ 5565857 w 11269336"/>
              <a:gd name="connsiteY126" fmla="*/ 1942445 h 2323145"/>
              <a:gd name="connsiteX127" fmla="*/ 5531534 w 11269336"/>
              <a:gd name="connsiteY127" fmla="*/ 1955208 h 2323145"/>
              <a:gd name="connsiteX128" fmla="*/ 5526552 w 11269336"/>
              <a:gd name="connsiteY128" fmla="*/ 1954799 h 2323145"/>
              <a:gd name="connsiteX129" fmla="*/ 5504723 w 11269336"/>
              <a:gd name="connsiteY129" fmla="*/ 1965811 h 2323145"/>
              <a:gd name="connsiteX130" fmla="*/ 5493156 w 11269336"/>
              <a:gd name="connsiteY130" fmla="*/ 1970063 h 2323145"/>
              <a:gd name="connsiteX131" fmla="*/ 5490486 w 11269336"/>
              <a:gd name="connsiteY131" fmla="*/ 1974227 h 2323145"/>
              <a:gd name="connsiteX132" fmla="*/ 5473107 w 11269336"/>
              <a:gd name="connsiteY132" fmla="*/ 1979001 h 2323145"/>
              <a:gd name="connsiteX133" fmla="*/ 5470885 w 11269336"/>
              <a:gd name="connsiteY133" fmla="*/ 1978432 h 2323145"/>
              <a:gd name="connsiteX134" fmla="*/ 5457393 w 11269336"/>
              <a:gd name="connsiteY134" fmla="*/ 1986525 h 2323145"/>
              <a:gd name="connsiteX135" fmla="*/ 5447102 w 11269336"/>
              <a:gd name="connsiteY135" fmla="*/ 1998329 h 2323145"/>
              <a:gd name="connsiteX136" fmla="*/ 5159151 w 11269336"/>
              <a:gd name="connsiteY136" fmla="*/ 2029640 h 2323145"/>
              <a:gd name="connsiteX137" fmla="*/ 5041688 w 11269336"/>
              <a:gd name="connsiteY137" fmla="*/ 2022334 h 2323145"/>
              <a:gd name="connsiteX138" fmla="*/ 4860988 w 11269336"/>
              <a:gd name="connsiteY138" fmla="*/ 2135698 h 2323145"/>
              <a:gd name="connsiteX139" fmla="*/ 4807902 w 11269336"/>
              <a:gd name="connsiteY139" fmla="*/ 2138894 h 2323145"/>
              <a:gd name="connsiteX140" fmla="*/ 4765388 w 11269336"/>
              <a:gd name="connsiteY140" fmla="*/ 2162525 h 2323145"/>
              <a:gd name="connsiteX141" fmla="*/ 4745033 w 11269336"/>
              <a:gd name="connsiteY141" fmla="*/ 2158859 h 2323145"/>
              <a:gd name="connsiteX142" fmla="*/ 4741475 w 11269336"/>
              <a:gd name="connsiteY142" fmla="*/ 2157998 h 2323145"/>
              <a:gd name="connsiteX143" fmla="*/ 4728247 w 11269336"/>
              <a:gd name="connsiteY143" fmla="*/ 2159526 h 2323145"/>
              <a:gd name="connsiteX144" fmla="*/ 4723263 w 11269336"/>
              <a:gd name="connsiteY144" fmla="*/ 2153742 h 2323145"/>
              <a:gd name="connsiteX145" fmla="*/ 4702453 w 11269336"/>
              <a:gd name="connsiteY145" fmla="*/ 2151586 h 2323145"/>
              <a:gd name="connsiteX146" fmla="*/ 4678455 w 11269336"/>
              <a:gd name="connsiteY146" fmla="*/ 2156131 h 2323145"/>
              <a:gd name="connsiteX147" fmla="*/ 4593061 w 11269336"/>
              <a:gd name="connsiteY147" fmla="*/ 2171597 h 2323145"/>
              <a:gd name="connsiteX148" fmla="*/ 4579902 w 11269336"/>
              <a:gd name="connsiteY148" fmla="*/ 2177927 h 2323145"/>
              <a:gd name="connsiteX149" fmla="*/ 4533444 w 11269336"/>
              <a:gd name="connsiteY149" fmla="*/ 2181200 h 2323145"/>
              <a:gd name="connsiteX150" fmla="*/ 4492832 w 11269336"/>
              <a:gd name="connsiteY150" fmla="*/ 2188033 h 2323145"/>
              <a:gd name="connsiteX151" fmla="*/ 4467257 w 11269336"/>
              <a:gd name="connsiteY151" fmla="*/ 2196121 h 2323145"/>
              <a:gd name="connsiteX152" fmla="*/ 4459937 w 11269336"/>
              <a:gd name="connsiteY152" fmla="*/ 2195182 h 2323145"/>
              <a:gd name="connsiteX153" fmla="*/ 4433312 w 11269336"/>
              <a:gd name="connsiteY153" fmla="*/ 2199004 h 2323145"/>
              <a:gd name="connsiteX154" fmla="*/ 4420601 w 11269336"/>
              <a:gd name="connsiteY154" fmla="*/ 2205158 h 2323145"/>
              <a:gd name="connsiteX155" fmla="*/ 4405765 w 11269336"/>
              <a:gd name="connsiteY155" fmla="*/ 2199902 h 2323145"/>
              <a:gd name="connsiteX156" fmla="*/ 4401354 w 11269336"/>
              <a:gd name="connsiteY156" fmla="*/ 2194745 h 2323145"/>
              <a:gd name="connsiteX157" fmla="*/ 4383151 w 11269336"/>
              <a:gd name="connsiteY157" fmla="*/ 2201140 h 2323145"/>
              <a:gd name="connsiteX158" fmla="*/ 4366646 w 11269336"/>
              <a:gd name="connsiteY158" fmla="*/ 2198564 h 2323145"/>
              <a:gd name="connsiteX159" fmla="*/ 4354009 w 11269336"/>
              <a:gd name="connsiteY159" fmla="*/ 2204984 h 2323145"/>
              <a:gd name="connsiteX160" fmla="*/ 4348284 w 11269336"/>
              <a:gd name="connsiteY160" fmla="*/ 2205270 h 2323145"/>
              <a:gd name="connsiteX161" fmla="*/ 4333906 w 11269336"/>
              <a:gd name="connsiteY161" fmla="*/ 2205251 h 2323145"/>
              <a:gd name="connsiteX162" fmla="*/ 4308819 w 11269336"/>
              <a:gd name="connsiteY162" fmla="*/ 2203822 h 2323145"/>
              <a:gd name="connsiteX163" fmla="*/ 4301210 w 11269336"/>
              <a:gd name="connsiteY163" fmla="*/ 2204456 h 2323145"/>
              <a:gd name="connsiteX164" fmla="*/ 4283095 w 11269336"/>
              <a:gd name="connsiteY164" fmla="*/ 2198177 h 2323145"/>
              <a:gd name="connsiteX165" fmla="*/ 4250119 w 11269336"/>
              <a:gd name="connsiteY165" fmla="*/ 2196342 h 2323145"/>
              <a:gd name="connsiteX166" fmla="*/ 4189203 w 11269336"/>
              <a:gd name="connsiteY166" fmla="*/ 2178994 h 2323145"/>
              <a:gd name="connsiteX167" fmla="*/ 4154035 w 11269336"/>
              <a:gd name="connsiteY167" fmla="*/ 2171950 h 2323145"/>
              <a:gd name="connsiteX168" fmla="*/ 4129569 w 11269336"/>
              <a:gd name="connsiteY168" fmla="*/ 2163850 h 2323145"/>
              <a:gd name="connsiteX169" fmla="*/ 4061250 w 11269336"/>
              <a:gd name="connsiteY169" fmla="*/ 2159236 h 2323145"/>
              <a:gd name="connsiteX170" fmla="*/ 3945480 w 11269336"/>
              <a:gd name="connsiteY170" fmla="*/ 2158279 h 2323145"/>
              <a:gd name="connsiteX171" fmla="*/ 3921468 w 11269336"/>
              <a:gd name="connsiteY171" fmla="*/ 2156588 h 2323145"/>
              <a:gd name="connsiteX172" fmla="*/ 3903348 w 11269336"/>
              <a:gd name="connsiteY172" fmla="*/ 2149220 h 2323145"/>
              <a:gd name="connsiteX173" fmla="*/ 3901342 w 11269336"/>
              <a:gd name="connsiteY173" fmla="*/ 2142355 h 2323145"/>
              <a:gd name="connsiteX174" fmla="*/ 3888539 w 11269336"/>
              <a:gd name="connsiteY174" fmla="*/ 2140476 h 2323145"/>
              <a:gd name="connsiteX175" fmla="*/ 3885662 w 11269336"/>
              <a:gd name="connsiteY175" fmla="*/ 2138740 h 2323145"/>
              <a:gd name="connsiteX176" fmla="*/ 3868627 w 11269336"/>
              <a:gd name="connsiteY176" fmla="*/ 2130023 h 2323145"/>
              <a:gd name="connsiteX177" fmla="*/ 3819177 w 11269336"/>
              <a:gd name="connsiteY177" fmla="*/ 2142111 h 2323145"/>
              <a:gd name="connsiteX178" fmla="*/ 3769100 w 11269336"/>
              <a:gd name="connsiteY178" fmla="*/ 2131731 h 2323145"/>
              <a:gd name="connsiteX179" fmla="*/ 3562752 w 11269336"/>
              <a:gd name="connsiteY179" fmla="*/ 2131785 h 2323145"/>
              <a:gd name="connsiteX180" fmla="*/ 3541402 w 11269336"/>
              <a:gd name="connsiteY180" fmla="*/ 2106821 h 2323145"/>
              <a:gd name="connsiteX181" fmla="*/ 3365341 w 11269336"/>
              <a:gd name="connsiteY181" fmla="*/ 2077638 h 2323145"/>
              <a:gd name="connsiteX182" fmla="*/ 3170922 w 11269336"/>
              <a:gd name="connsiteY182" fmla="*/ 2115957 h 2323145"/>
              <a:gd name="connsiteX183" fmla="*/ 3156256 w 11269336"/>
              <a:gd name="connsiteY183" fmla="*/ 2124773 h 2323145"/>
              <a:gd name="connsiteX184" fmla="*/ 3140298 w 11269336"/>
              <a:gd name="connsiteY184" fmla="*/ 2129182 h 2323145"/>
              <a:gd name="connsiteX185" fmla="*/ 3138514 w 11269336"/>
              <a:gd name="connsiteY185" fmla="*/ 2128069 h 2323145"/>
              <a:gd name="connsiteX186" fmla="*/ 3120467 w 11269336"/>
              <a:gd name="connsiteY186" fmla="*/ 2128281 h 2323145"/>
              <a:gd name="connsiteX187" fmla="*/ 3116175 w 11269336"/>
              <a:gd name="connsiteY187" fmla="*/ 2131633 h 2323145"/>
              <a:gd name="connsiteX188" fmla="*/ 3103685 w 11269336"/>
              <a:gd name="connsiteY188" fmla="*/ 2132814 h 2323145"/>
              <a:gd name="connsiteX189" fmla="*/ 3078794 w 11269336"/>
              <a:gd name="connsiteY189" fmla="*/ 2137935 h 2323145"/>
              <a:gd name="connsiteX190" fmla="*/ 3074407 w 11269336"/>
              <a:gd name="connsiteY190" fmla="*/ 2136274 h 2323145"/>
              <a:gd name="connsiteX191" fmla="*/ 3037285 w 11269336"/>
              <a:gd name="connsiteY191" fmla="*/ 2139919 h 2323145"/>
              <a:gd name="connsiteX192" fmla="*/ 3036901 w 11269336"/>
              <a:gd name="connsiteY192" fmla="*/ 2138726 h 2323145"/>
              <a:gd name="connsiteX193" fmla="*/ 3026996 w 11269336"/>
              <a:gd name="connsiteY193" fmla="*/ 2134322 h 2323145"/>
              <a:gd name="connsiteX194" fmla="*/ 3007772 w 11269336"/>
              <a:gd name="connsiteY194" fmla="*/ 2128742 h 2323145"/>
              <a:gd name="connsiteX195" fmla="*/ 2965030 w 11269336"/>
              <a:gd name="connsiteY195" fmla="*/ 2100494 h 2323145"/>
              <a:gd name="connsiteX196" fmla="*/ 2926342 w 11269336"/>
              <a:gd name="connsiteY196" fmla="*/ 2104155 h 2323145"/>
              <a:gd name="connsiteX197" fmla="*/ 2918608 w 11269336"/>
              <a:gd name="connsiteY197" fmla="*/ 2104215 h 2323145"/>
              <a:gd name="connsiteX198" fmla="*/ 2918475 w 11269336"/>
              <a:gd name="connsiteY198" fmla="*/ 2103937 h 2323145"/>
              <a:gd name="connsiteX199" fmla="*/ 2910360 w 11269336"/>
              <a:gd name="connsiteY199" fmla="*/ 2103444 h 2323145"/>
              <a:gd name="connsiteX200" fmla="*/ 2904507 w 11269336"/>
              <a:gd name="connsiteY200" fmla="*/ 2104326 h 2323145"/>
              <a:gd name="connsiteX201" fmla="*/ 2889503 w 11269336"/>
              <a:gd name="connsiteY201" fmla="*/ 2104443 h 2323145"/>
              <a:gd name="connsiteX202" fmla="*/ 2884480 w 11269336"/>
              <a:gd name="connsiteY202" fmla="*/ 2102626 h 2323145"/>
              <a:gd name="connsiteX203" fmla="*/ 2882689 w 11269336"/>
              <a:gd name="connsiteY203" fmla="*/ 2099228 h 2323145"/>
              <a:gd name="connsiteX204" fmla="*/ 2881291 w 11269336"/>
              <a:gd name="connsiteY204" fmla="*/ 2099618 h 2323145"/>
              <a:gd name="connsiteX205" fmla="*/ 2853979 w 11269336"/>
              <a:gd name="connsiteY205" fmla="*/ 2090388 h 2323145"/>
              <a:gd name="connsiteX206" fmla="*/ 2791790 w 11269336"/>
              <a:gd name="connsiteY206" fmla="*/ 2080332 h 2323145"/>
              <a:gd name="connsiteX207" fmla="*/ 2755844 w 11269336"/>
              <a:gd name="connsiteY207" fmla="*/ 2078874 h 2323145"/>
              <a:gd name="connsiteX208" fmla="*/ 2657742 w 11269336"/>
              <a:gd name="connsiteY208" fmla="*/ 2070179 h 2323145"/>
              <a:gd name="connsiteX209" fmla="*/ 2559549 w 11269336"/>
              <a:gd name="connsiteY209" fmla="*/ 2057873 h 2323145"/>
              <a:gd name="connsiteX210" fmla="*/ 2512054 w 11269336"/>
              <a:gd name="connsiteY210" fmla="*/ 2031671 h 2323145"/>
              <a:gd name="connsiteX211" fmla="*/ 2506437 w 11269336"/>
              <a:gd name="connsiteY211" fmla="*/ 2030918 h 2323145"/>
              <a:gd name="connsiteX212" fmla="*/ 2491752 w 11269336"/>
              <a:gd name="connsiteY212" fmla="*/ 2033906 h 2323145"/>
              <a:gd name="connsiteX213" fmla="*/ 2486338 w 11269336"/>
              <a:gd name="connsiteY213" fmla="*/ 2035862 h 2323145"/>
              <a:gd name="connsiteX214" fmla="*/ 2478186 w 11269336"/>
              <a:gd name="connsiteY214" fmla="*/ 2036953 h 2323145"/>
              <a:gd name="connsiteX215" fmla="*/ 2477950 w 11269336"/>
              <a:gd name="connsiteY215" fmla="*/ 2036715 h 2323145"/>
              <a:gd name="connsiteX216" fmla="*/ 2470381 w 11269336"/>
              <a:gd name="connsiteY216" fmla="*/ 2038256 h 2323145"/>
              <a:gd name="connsiteX217" fmla="*/ 2433781 w 11269336"/>
              <a:gd name="connsiteY217" fmla="*/ 2049140 h 2323145"/>
              <a:gd name="connsiteX218" fmla="*/ 2381172 w 11269336"/>
              <a:gd name="connsiteY218" fmla="*/ 2030645 h 2323145"/>
              <a:gd name="connsiteX219" fmla="*/ 2360198 w 11269336"/>
              <a:gd name="connsiteY219" fmla="*/ 2029059 h 2323145"/>
              <a:gd name="connsiteX220" fmla="*/ 2348815 w 11269336"/>
              <a:gd name="connsiteY220" fmla="*/ 2026798 h 2323145"/>
              <a:gd name="connsiteX221" fmla="*/ 2347988 w 11269336"/>
              <a:gd name="connsiteY221" fmla="*/ 2025745 h 2323145"/>
              <a:gd name="connsiteX222" fmla="*/ 2312920 w 11269336"/>
              <a:gd name="connsiteY222" fmla="*/ 2036311 h 2323145"/>
              <a:gd name="connsiteX223" fmla="*/ 2307986 w 11269336"/>
              <a:gd name="connsiteY223" fmla="*/ 2035583 h 2323145"/>
              <a:gd name="connsiteX224" fmla="*/ 2285481 w 11269336"/>
              <a:gd name="connsiteY224" fmla="*/ 2045197 h 2323145"/>
              <a:gd name="connsiteX225" fmla="*/ 2273666 w 11269336"/>
              <a:gd name="connsiteY225" fmla="*/ 2048710 h 2323145"/>
              <a:gd name="connsiteX226" fmla="*/ 2270719 w 11269336"/>
              <a:gd name="connsiteY226" fmla="*/ 2052702 h 2323145"/>
              <a:gd name="connsiteX227" fmla="*/ 2253080 w 11269336"/>
              <a:gd name="connsiteY227" fmla="*/ 2056363 h 2323145"/>
              <a:gd name="connsiteX228" fmla="*/ 2250906 w 11269336"/>
              <a:gd name="connsiteY228" fmla="*/ 2055654 h 2323145"/>
              <a:gd name="connsiteX229" fmla="*/ 2236905 w 11269336"/>
              <a:gd name="connsiteY229" fmla="*/ 2062882 h 2323145"/>
              <a:gd name="connsiteX230" fmla="*/ 2225830 w 11269336"/>
              <a:gd name="connsiteY230" fmla="*/ 2074027 h 2323145"/>
              <a:gd name="connsiteX231" fmla="*/ 2073776 w 11269336"/>
              <a:gd name="connsiteY231" fmla="*/ 2089244 h 2323145"/>
              <a:gd name="connsiteX232" fmla="*/ 1948256 w 11269336"/>
              <a:gd name="connsiteY232" fmla="*/ 2146616 h 2323145"/>
              <a:gd name="connsiteX233" fmla="*/ 1865582 w 11269336"/>
              <a:gd name="connsiteY233" fmla="*/ 2153738 h 2323145"/>
              <a:gd name="connsiteX234" fmla="*/ 1835210 w 11269336"/>
              <a:gd name="connsiteY234" fmla="*/ 2134244 h 2323145"/>
              <a:gd name="connsiteX235" fmla="*/ 1632661 w 11269336"/>
              <a:gd name="connsiteY235" fmla="*/ 2173882 h 2323145"/>
              <a:gd name="connsiteX236" fmla="*/ 1579590 w 11269336"/>
              <a:gd name="connsiteY236" fmla="*/ 2173680 h 2323145"/>
              <a:gd name="connsiteX237" fmla="*/ 1535601 w 11269336"/>
              <a:gd name="connsiteY237" fmla="*/ 2194590 h 2323145"/>
              <a:gd name="connsiteX238" fmla="*/ 1515594 w 11269336"/>
              <a:gd name="connsiteY238" fmla="*/ 2189622 h 2323145"/>
              <a:gd name="connsiteX239" fmla="*/ 1512113 w 11269336"/>
              <a:gd name="connsiteY239" fmla="*/ 2188534 h 2323145"/>
              <a:gd name="connsiteX240" fmla="*/ 1498838 w 11269336"/>
              <a:gd name="connsiteY240" fmla="*/ 2189213 h 2323145"/>
              <a:gd name="connsiteX241" fmla="*/ 1494279 w 11269336"/>
              <a:gd name="connsiteY241" fmla="*/ 2183112 h 2323145"/>
              <a:gd name="connsiteX242" fmla="*/ 1473714 w 11269336"/>
              <a:gd name="connsiteY242" fmla="*/ 2179625 h 2323145"/>
              <a:gd name="connsiteX243" fmla="*/ 1449503 w 11269336"/>
              <a:gd name="connsiteY243" fmla="*/ 2182633 h 2323145"/>
              <a:gd name="connsiteX244" fmla="*/ 1266687 w 11269336"/>
              <a:gd name="connsiteY244" fmla="*/ 2212688 h 2323145"/>
              <a:gd name="connsiteX245" fmla="*/ 1239614 w 11269336"/>
              <a:gd name="connsiteY245" fmla="*/ 2209727 h 2323145"/>
              <a:gd name="connsiteX246" fmla="*/ 1202436 w 11269336"/>
              <a:gd name="connsiteY246" fmla="*/ 2209817 h 2323145"/>
              <a:gd name="connsiteX247" fmla="*/ 1136097 w 11269336"/>
              <a:gd name="connsiteY247" fmla="*/ 2205112 h 2323145"/>
              <a:gd name="connsiteX248" fmla="*/ 988232 w 11269336"/>
              <a:gd name="connsiteY248" fmla="*/ 2235635 h 2323145"/>
              <a:gd name="connsiteX249" fmla="*/ 981959 w 11269336"/>
              <a:gd name="connsiteY249" fmla="*/ 2231607 h 2323145"/>
              <a:gd name="connsiteX250" fmla="*/ 938600 w 11269336"/>
              <a:gd name="connsiteY250" fmla="*/ 2238113 h 2323145"/>
              <a:gd name="connsiteX251" fmla="*/ 791788 w 11269336"/>
              <a:gd name="connsiteY251" fmla="*/ 2293224 h 2323145"/>
              <a:gd name="connsiteX252" fmla="*/ 706914 w 11269336"/>
              <a:gd name="connsiteY252" fmla="*/ 2305046 h 2323145"/>
              <a:gd name="connsiteX253" fmla="*/ 675971 w 11269336"/>
              <a:gd name="connsiteY253" fmla="*/ 2304030 h 2323145"/>
              <a:gd name="connsiteX254" fmla="*/ 624180 w 11269336"/>
              <a:gd name="connsiteY254" fmla="*/ 2302650 h 2323145"/>
              <a:gd name="connsiteX255" fmla="*/ 583453 w 11269336"/>
              <a:gd name="connsiteY255" fmla="*/ 2288788 h 2323145"/>
              <a:gd name="connsiteX256" fmla="*/ 540946 w 11269336"/>
              <a:gd name="connsiteY256" fmla="*/ 2292721 h 2323145"/>
              <a:gd name="connsiteX257" fmla="*/ 533680 w 11269336"/>
              <a:gd name="connsiteY257" fmla="*/ 2310233 h 2323145"/>
              <a:gd name="connsiteX258" fmla="*/ 487366 w 11269336"/>
              <a:gd name="connsiteY258" fmla="*/ 2309053 h 2323145"/>
              <a:gd name="connsiteX259" fmla="*/ 416820 w 11269336"/>
              <a:gd name="connsiteY259" fmla="*/ 2305443 h 2323145"/>
              <a:gd name="connsiteX260" fmla="*/ 376805 w 11269336"/>
              <a:gd name="connsiteY260" fmla="*/ 2307647 h 2323145"/>
              <a:gd name="connsiteX261" fmla="*/ 266777 w 11269336"/>
              <a:gd name="connsiteY261" fmla="*/ 2309012 h 2323145"/>
              <a:gd name="connsiteX262" fmla="*/ 156013 w 11269336"/>
              <a:gd name="connsiteY262" fmla="*/ 2306832 h 2323145"/>
              <a:gd name="connsiteX263" fmla="*/ 87258 w 11269336"/>
              <a:gd name="connsiteY263" fmla="*/ 2285511 h 2323145"/>
              <a:gd name="connsiteX264" fmla="*/ 23798 w 11269336"/>
              <a:gd name="connsiteY264" fmla="*/ 2281822 h 2323145"/>
              <a:gd name="connsiteX265" fmla="*/ 0 w 11269336"/>
              <a:gd name="connsiteY265" fmla="*/ 2285369 h 2323145"/>
              <a:gd name="connsiteX266" fmla="*/ 0 w 11269336"/>
              <a:gd name="connsiteY26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39429 w 11269336"/>
              <a:gd name="connsiteY20" fmla="*/ 696446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028928 w 11269336"/>
              <a:gd name="connsiteY21" fmla="*/ 745350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47030 w 11269336"/>
              <a:gd name="connsiteY23" fmla="*/ 814934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882654 w 11269336"/>
              <a:gd name="connsiteY29" fmla="*/ 892768 h 2323145"/>
              <a:gd name="connsiteX30" fmla="*/ 8795998 w 11269336"/>
              <a:gd name="connsiteY30" fmla="*/ 863337 h 2323145"/>
              <a:gd name="connsiteX31" fmla="*/ 8776970 w 11269336"/>
              <a:gd name="connsiteY31" fmla="*/ 885177 h 2323145"/>
              <a:gd name="connsiteX32" fmla="*/ 8755719 w 11269336"/>
              <a:gd name="connsiteY32" fmla="*/ 889754 h 2323145"/>
              <a:gd name="connsiteX33" fmla="*/ 8743257 w 11269336"/>
              <a:gd name="connsiteY33" fmla="*/ 904723 h 2323145"/>
              <a:gd name="connsiteX34" fmla="*/ 8721366 w 11269336"/>
              <a:gd name="connsiteY34" fmla="*/ 904711 h 2323145"/>
              <a:gd name="connsiteX35" fmla="*/ 8678353 w 11269336"/>
              <a:gd name="connsiteY35" fmla="*/ 926318 h 2323145"/>
              <a:gd name="connsiteX36" fmla="*/ 8636849 w 11269336"/>
              <a:gd name="connsiteY36" fmla="*/ 937900 h 2323145"/>
              <a:gd name="connsiteX37" fmla="*/ 8620213 w 11269336"/>
              <a:gd name="connsiteY37" fmla="*/ 943068 h 2323145"/>
              <a:gd name="connsiteX38" fmla="*/ 8612581 w 11269336"/>
              <a:gd name="connsiteY38" fmla="*/ 952695 h 2323145"/>
              <a:gd name="connsiteX39" fmla="*/ 8589038 w 11269336"/>
              <a:gd name="connsiteY39" fmla="*/ 963892 h 2323145"/>
              <a:gd name="connsiteX40" fmla="*/ 8579950 w 11269336"/>
              <a:gd name="connsiteY40" fmla="*/ 960899 h 2323145"/>
              <a:gd name="connsiteX41" fmla="*/ 8579319 w 11269336"/>
              <a:gd name="connsiteY41" fmla="*/ 965630 h 2323145"/>
              <a:gd name="connsiteX42" fmla="*/ 8547429 w 11269336"/>
              <a:gd name="connsiteY42" fmla="*/ 984506 h 2323145"/>
              <a:gd name="connsiteX43" fmla="*/ 8478704 w 11269336"/>
              <a:gd name="connsiteY43" fmla="*/ 1025490 h 2323145"/>
              <a:gd name="connsiteX44" fmla="*/ 8461421 w 11269336"/>
              <a:gd name="connsiteY44" fmla="*/ 1035512 h 2323145"/>
              <a:gd name="connsiteX45" fmla="*/ 8445003 w 11269336"/>
              <a:gd name="connsiteY45" fmla="*/ 1036851 h 2323145"/>
              <a:gd name="connsiteX46" fmla="*/ 8357350 w 11269336"/>
              <a:gd name="connsiteY46" fmla="*/ 1060213 h 2323145"/>
              <a:gd name="connsiteX47" fmla="*/ 8335565 w 11269336"/>
              <a:gd name="connsiteY47" fmla="*/ 1061151 h 2323145"/>
              <a:gd name="connsiteX48" fmla="*/ 8325267 w 11269336"/>
              <a:gd name="connsiteY48" fmla="*/ 1055919 h 2323145"/>
              <a:gd name="connsiteX49" fmla="*/ 8293586 w 11269336"/>
              <a:gd name="connsiteY49" fmla="*/ 1076144 h 2323145"/>
              <a:gd name="connsiteX50" fmla="*/ 8242405 w 11269336"/>
              <a:gd name="connsiteY50" fmla="*/ 1095960 h 2323145"/>
              <a:gd name="connsiteX51" fmla="*/ 8197391 w 11269336"/>
              <a:gd name="connsiteY51" fmla="*/ 1107746 h 2323145"/>
              <a:gd name="connsiteX52" fmla="*/ 8081474 w 11269336"/>
              <a:gd name="connsiteY52" fmla="*/ 1130125 h 2323145"/>
              <a:gd name="connsiteX53" fmla="*/ 8053585 w 11269336"/>
              <a:gd name="connsiteY53" fmla="*/ 1129169 h 2323145"/>
              <a:gd name="connsiteX54" fmla="*/ 8038422 w 11269336"/>
              <a:gd name="connsiteY54" fmla="*/ 1119092 h 2323145"/>
              <a:gd name="connsiteX55" fmla="*/ 8029450 w 11269336"/>
              <a:gd name="connsiteY55" fmla="*/ 1125592 h 2323145"/>
              <a:gd name="connsiteX56" fmla="*/ 7959552 w 11269336"/>
              <a:gd name="connsiteY56" fmla="*/ 1140188 h 2323145"/>
              <a:gd name="connsiteX57" fmla="*/ 7914188 w 11269336"/>
              <a:gd name="connsiteY57" fmla="*/ 1150862 h 2323145"/>
              <a:gd name="connsiteX58" fmla="*/ 7914918 w 11269336"/>
              <a:gd name="connsiteY58" fmla="*/ 1168758 h 2323145"/>
              <a:gd name="connsiteX59" fmla="*/ 7875510 w 11269336"/>
              <a:gd name="connsiteY59" fmla="*/ 1183153 h 2323145"/>
              <a:gd name="connsiteX60" fmla="*/ 7829932 w 11269336"/>
              <a:gd name="connsiteY60" fmla="*/ 1180782 h 2323145"/>
              <a:gd name="connsiteX61" fmla="*/ 7779182 w 11269336"/>
              <a:gd name="connsiteY61" fmla="*/ 1192665 h 2323145"/>
              <a:gd name="connsiteX62" fmla="*/ 7748774 w 11269336"/>
              <a:gd name="connsiteY62" fmla="*/ 1199586 h 2323145"/>
              <a:gd name="connsiteX63" fmla="*/ 7671846 w 11269336"/>
              <a:gd name="connsiteY63" fmla="*/ 1231966 h 2323145"/>
              <a:gd name="connsiteX64" fmla="*/ 7554146 w 11269336"/>
              <a:gd name="connsiteY64" fmla="*/ 1319748 h 2323145"/>
              <a:gd name="connsiteX65" fmla="*/ 7515052 w 11269336"/>
              <a:gd name="connsiteY65" fmla="*/ 1336718 h 2323145"/>
              <a:gd name="connsiteX66" fmla="*/ 7507193 w 11269336"/>
              <a:gd name="connsiteY66" fmla="*/ 1334617 h 2323145"/>
              <a:gd name="connsiteX67" fmla="*/ 7461694 w 11269336"/>
              <a:gd name="connsiteY67" fmla="*/ 1375866 h 2323145"/>
              <a:gd name="connsiteX68" fmla="*/ 7377571 w 11269336"/>
              <a:gd name="connsiteY68" fmla="*/ 1400128 h 2323145"/>
              <a:gd name="connsiteX69" fmla="*/ 7311261 w 11269336"/>
              <a:gd name="connsiteY69" fmla="*/ 1412652 h 2323145"/>
              <a:gd name="connsiteX70" fmla="*/ 7275307 w 11269336"/>
              <a:gd name="connsiteY70" fmla="*/ 1422171 h 2323145"/>
              <a:gd name="connsiteX71" fmla="*/ 7247783 w 11269336"/>
              <a:gd name="connsiteY71" fmla="*/ 1426330 h 2323145"/>
              <a:gd name="connsiteX72" fmla="*/ 7185047 w 11269336"/>
              <a:gd name="connsiteY72" fmla="*/ 1451812 h 2323145"/>
              <a:gd name="connsiteX73" fmla="*/ 7084117 w 11269336"/>
              <a:gd name="connsiteY73" fmla="*/ 1500281 h 2323145"/>
              <a:gd name="connsiteX74" fmla="*/ 7062011 w 11269336"/>
              <a:gd name="connsiteY74" fmla="*/ 1509183 h 2323145"/>
              <a:gd name="connsiteX75" fmla="*/ 7040555 w 11269336"/>
              <a:gd name="connsiteY75" fmla="*/ 1511207 h 2323145"/>
              <a:gd name="connsiteX76" fmla="*/ 7033438 w 11269336"/>
              <a:gd name="connsiteY76" fmla="*/ 1506772 h 2323145"/>
              <a:gd name="connsiteX77" fmla="*/ 7020886 w 11269336"/>
              <a:gd name="connsiteY77" fmla="*/ 1510764 h 2323145"/>
              <a:gd name="connsiteX78" fmla="*/ 7017033 w 11269336"/>
              <a:gd name="connsiteY78" fmla="*/ 1510650 h 2323145"/>
              <a:gd name="connsiteX79" fmla="*/ 6995460 w 11269336"/>
              <a:gd name="connsiteY79" fmla="*/ 1511173 h 2323145"/>
              <a:gd name="connsiteX80" fmla="*/ 6962144 w 11269336"/>
              <a:gd name="connsiteY80" fmla="*/ 1541508 h 2323145"/>
              <a:gd name="connsiteX81" fmla="*/ 6910674 w 11269336"/>
              <a:gd name="connsiteY81" fmla="*/ 1554793 h 2323145"/>
              <a:gd name="connsiteX82" fmla="*/ 6732152 w 11269336"/>
              <a:gd name="connsiteY82" fmla="*/ 1642538 h 2323145"/>
              <a:gd name="connsiteX83" fmla="*/ 6694106 w 11269336"/>
              <a:gd name="connsiteY83" fmla="*/ 1632377 h 2323145"/>
              <a:gd name="connsiteX84" fmla="*/ 6617223 w 11269336"/>
              <a:gd name="connsiteY84" fmla="*/ 1659889 h 2323145"/>
              <a:gd name="connsiteX85" fmla="*/ 6521138 w 11269336"/>
              <a:gd name="connsiteY85" fmla="*/ 1744340 h 2323145"/>
              <a:gd name="connsiteX86" fmla="*/ 6380677 w 11269336"/>
              <a:gd name="connsiteY86" fmla="*/ 1796883 h 2323145"/>
              <a:gd name="connsiteX87" fmla="*/ 6374897 w 11269336"/>
              <a:gd name="connsiteY87" fmla="*/ 1809910 h 2323145"/>
              <a:gd name="connsiteX88" fmla="*/ 6364545 w 11269336"/>
              <a:gd name="connsiteY88" fmla="*/ 1820090 h 2323145"/>
              <a:gd name="connsiteX89" fmla="*/ 6362126 w 11269336"/>
              <a:gd name="connsiteY89" fmla="*/ 1819991 h 2323145"/>
              <a:gd name="connsiteX90" fmla="*/ 6346673 w 11269336"/>
              <a:gd name="connsiteY90" fmla="*/ 1827824 h 2323145"/>
              <a:gd name="connsiteX91" fmla="*/ 6345588 w 11269336"/>
              <a:gd name="connsiteY91" fmla="*/ 1832232 h 2323145"/>
              <a:gd name="connsiteX92" fmla="*/ 6335708 w 11269336"/>
              <a:gd name="connsiteY92" fmla="*/ 1838451 h 2323145"/>
              <a:gd name="connsiteX93" fmla="*/ 6318182 w 11269336"/>
              <a:gd name="connsiteY93" fmla="*/ 1852975 h 2323145"/>
              <a:gd name="connsiteX94" fmla="*/ 6313084 w 11269336"/>
              <a:gd name="connsiteY94" fmla="*/ 1853561 h 2323145"/>
              <a:gd name="connsiteX95" fmla="*/ 6283816 w 11269336"/>
              <a:gd name="connsiteY95" fmla="*/ 1872148 h 2323145"/>
              <a:gd name="connsiteX96" fmla="*/ 6282550 w 11269336"/>
              <a:gd name="connsiteY96" fmla="*/ 1871392 h 2323145"/>
              <a:gd name="connsiteX97" fmla="*/ 6270527 w 11269336"/>
              <a:gd name="connsiteY97" fmla="*/ 1872208 h 2323145"/>
              <a:gd name="connsiteX98" fmla="*/ 6249518 w 11269336"/>
              <a:gd name="connsiteY98" fmla="*/ 1876079 h 2323145"/>
              <a:gd name="connsiteX99" fmla="*/ 6190386 w 11269336"/>
              <a:gd name="connsiteY99" fmla="*/ 1872478 h 2323145"/>
              <a:gd name="connsiteX100" fmla="*/ 6159777 w 11269336"/>
              <a:gd name="connsiteY100" fmla="*/ 1891745 h 2323145"/>
              <a:gd name="connsiteX101" fmla="*/ 6153131 w 11269336"/>
              <a:gd name="connsiteY101" fmla="*/ 1895079 h 2323145"/>
              <a:gd name="connsiteX102" fmla="*/ 6152798 w 11269336"/>
              <a:gd name="connsiteY102" fmla="*/ 1894920 h 2323145"/>
              <a:gd name="connsiteX103" fmla="*/ 6145388 w 11269336"/>
              <a:gd name="connsiteY103" fmla="*/ 1897990 h 2323145"/>
              <a:gd name="connsiteX104" fmla="*/ 6141014 w 11269336"/>
              <a:gd name="connsiteY104" fmla="*/ 1901155 h 2323145"/>
              <a:gd name="connsiteX105" fmla="*/ 6128122 w 11269336"/>
              <a:gd name="connsiteY105" fmla="*/ 1907623 h 2323145"/>
              <a:gd name="connsiteX106" fmla="*/ 6122351 w 11269336"/>
              <a:gd name="connsiteY106" fmla="*/ 1908359 h 2323145"/>
              <a:gd name="connsiteX107" fmla="*/ 6064750 w 11269336"/>
              <a:gd name="connsiteY107" fmla="*/ 1896394 h 2323145"/>
              <a:gd name="connsiteX108" fmla="*/ 5964230 w 11269336"/>
              <a:gd name="connsiteY108" fmla="*/ 1910038 h 2323145"/>
              <a:gd name="connsiteX109" fmla="*/ 5865399 w 11269336"/>
              <a:gd name="connsiteY109" fmla="*/ 1926966 h 2323145"/>
              <a:gd name="connsiteX110" fmla="*/ 5829951 w 11269336"/>
              <a:gd name="connsiteY110" fmla="*/ 1934755 h 2323145"/>
              <a:gd name="connsiteX111" fmla="*/ 5765285 w 11269336"/>
              <a:gd name="connsiteY111" fmla="*/ 1941322 h 2323145"/>
              <a:gd name="connsiteX112" fmla="*/ 5734750 w 11269336"/>
              <a:gd name="connsiteY112" fmla="*/ 1939793 h 2323145"/>
              <a:gd name="connsiteX113" fmla="*/ 5733569 w 11269336"/>
              <a:gd name="connsiteY113" fmla="*/ 1940505 h 2323145"/>
              <a:gd name="connsiteX114" fmla="*/ 5730329 w 11269336"/>
              <a:gd name="connsiteY114" fmla="*/ 1937845 h 2323145"/>
              <a:gd name="connsiteX115" fmla="*/ 5724661 w 11269336"/>
              <a:gd name="connsiteY115" fmla="*/ 1937455 h 2323145"/>
              <a:gd name="connsiteX116" fmla="*/ 5710186 w 11269336"/>
              <a:gd name="connsiteY116" fmla="*/ 1941370 h 2323145"/>
              <a:gd name="connsiteX117" fmla="*/ 5704910 w 11269336"/>
              <a:gd name="connsiteY117" fmla="*/ 1943663 h 2323145"/>
              <a:gd name="connsiteX118" fmla="*/ 5696836 w 11269336"/>
              <a:gd name="connsiteY118" fmla="*/ 1945271 h 2323145"/>
              <a:gd name="connsiteX119" fmla="*/ 5696583 w 11269336"/>
              <a:gd name="connsiteY119" fmla="*/ 1945050 h 2323145"/>
              <a:gd name="connsiteX120" fmla="*/ 5689123 w 11269336"/>
              <a:gd name="connsiteY120" fmla="*/ 1947067 h 2323145"/>
              <a:gd name="connsiteX121" fmla="*/ 5653291 w 11269336"/>
              <a:gd name="connsiteY121" fmla="*/ 1960245 h 2323145"/>
              <a:gd name="connsiteX122" fmla="*/ 5599385 w 11269336"/>
              <a:gd name="connsiteY122" fmla="*/ 1945198 h 2323145"/>
              <a:gd name="connsiteX123" fmla="*/ 5578300 w 11269336"/>
              <a:gd name="connsiteY123" fmla="*/ 1944963 h 2323145"/>
              <a:gd name="connsiteX124" fmla="*/ 5566758 w 11269336"/>
              <a:gd name="connsiteY124" fmla="*/ 1943441 h 2323145"/>
              <a:gd name="connsiteX125" fmla="*/ 5565857 w 11269336"/>
              <a:gd name="connsiteY125" fmla="*/ 1942445 h 2323145"/>
              <a:gd name="connsiteX126" fmla="*/ 5531534 w 11269336"/>
              <a:gd name="connsiteY126" fmla="*/ 1955208 h 2323145"/>
              <a:gd name="connsiteX127" fmla="*/ 5526552 w 11269336"/>
              <a:gd name="connsiteY127" fmla="*/ 1954799 h 2323145"/>
              <a:gd name="connsiteX128" fmla="*/ 5504723 w 11269336"/>
              <a:gd name="connsiteY128" fmla="*/ 1965811 h 2323145"/>
              <a:gd name="connsiteX129" fmla="*/ 5493156 w 11269336"/>
              <a:gd name="connsiteY129" fmla="*/ 1970063 h 2323145"/>
              <a:gd name="connsiteX130" fmla="*/ 5490486 w 11269336"/>
              <a:gd name="connsiteY130" fmla="*/ 1974227 h 2323145"/>
              <a:gd name="connsiteX131" fmla="*/ 5473107 w 11269336"/>
              <a:gd name="connsiteY131" fmla="*/ 1979001 h 2323145"/>
              <a:gd name="connsiteX132" fmla="*/ 5470885 w 11269336"/>
              <a:gd name="connsiteY132" fmla="*/ 1978432 h 2323145"/>
              <a:gd name="connsiteX133" fmla="*/ 5457393 w 11269336"/>
              <a:gd name="connsiteY133" fmla="*/ 1986525 h 2323145"/>
              <a:gd name="connsiteX134" fmla="*/ 5447102 w 11269336"/>
              <a:gd name="connsiteY134" fmla="*/ 1998329 h 2323145"/>
              <a:gd name="connsiteX135" fmla="*/ 5159151 w 11269336"/>
              <a:gd name="connsiteY135" fmla="*/ 2029640 h 2323145"/>
              <a:gd name="connsiteX136" fmla="*/ 5041688 w 11269336"/>
              <a:gd name="connsiteY136" fmla="*/ 2022334 h 2323145"/>
              <a:gd name="connsiteX137" fmla="*/ 4860988 w 11269336"/>
              <a:gd name="connsiteY137" fmla="*/ 2135698 h 2323145"/>
              <a:gd name="connsiteX138" fmla="*/ 4807902 w 11269336"/>
              <a:gd name="connsiteY138" fmla="*/ 2138894 h 2323145"/>
              <a:gd name="connsiteX139" fmla="*/ 4765388 w 11269336"/>
              <a:gd name="connsiteY139" fmla="*/ 2162525 h 2323145"/>
              <a:gd name="connsiteX140" fmla="*/ 4745033 w 11269336"/>
              <a:gd name="connsiteY140" fmla="*/ 2158859 h 2323145"/>
              <a:gd name="connsiteX141" fmla="*/ 4741475 w 11269336"/>
              <a:gd name="connsiteY141" fmla="*/ 2157998 h 2323145"/>
              <a:gd name="connsiteX142" fmla="*/ 4728247 w 11269336"/>
              <a:gd name="connsiteY142" fmla="*/ 2159526 h 2323145"/>
              <a:gd name="connsiteX143" fmla="*/ 4723263 w 11269336"/>
              <a:gd name="connsiteY143" fmla="*/ 2153742 h 2323145"/>
              <a:gd name="connsiteX144" fmla="*/ 4702453 w 11269336"/>
              <a:gd name="connsiteY144" fmla="*/ 2151586 h 2323145"/>
              <a:gd name="connsiteX145" fmla="*/ 4678455 w 11269336"/>
              <a:gd name="connsiteY145" fmla="*/ 2156131 h 2323145"/>
              <a:gd name="connsiteX146" fmla="*/ 4593061 w 11269336"/>
              <a:gd name="connsiteY146" fmla="*/ 2171597 h 2323145"/>
              <a:gd name="connsiteX147" fmla="*/ 4579902 w 11269336"/>
              <a:gd name="connsiteY147" fmla="*/ 2177927 h 2323145"/>
              <a:gd name="connsiteX148" fmla="*/ 4533444 w 11269336"/>
              <a:gd name="connsiteY148" fmla="*/ 2181200 h 2323145"/>
              <a:gd name="connsiteX149" fmla="*/ 4492832 w 11269336"/>
              <a:gd name="connsiteY149" fmla="*/ 2188033 h 2323145"/>
              <a:gd name="connsiteX150" fmla="*/ 4467257 w 11269336"/>
              <a:gd name="connsiteY150" fmla="*/ 2196121 h 2323145"/>
              <a:gd name="connsiteX151" fmla="*/ 4459937 w 11269336"/>
              <a:gd name="connsiteY151" fmla="*/ 2195182 h 2323145"/>
              <a:gd name="connsiteX152" fmla="*/ 4433312 w 11269336"/>
              <a:gd name="connsiteY152" fmla="*/ 2199004 h 2323145"/>
              <a:gd name="connsiteX153" fmla="*/ 4420601 w 11269336"/>
              <a:gd name="connsiteY153" fmla="*/ 2205158 h 2323145"/>
              <a:gd name="connsiteX154" fmla="*/ 4405765 w 11269336"/>
              <a:gd name="connsiteY154" fmla="*/ 2199902 h 2323145"/>
              <a:gd name="connsiteX155" fmla="*/ 4401354 w 11269336"/>
              <a:gd name="connsiteY155" fmla="*/ 2194745 h 2323145"/>
              <a:gd name="connsiteX156" fmla="*/ 4383151 w 11269336"/>
              <a:gd name="connsiteY156" fmla="*/ 2201140 h 2323145"/>
              <a:gd name="connsiteX157" fmla="*/ 4366646 w 11269336"/>
              <a:gd name="connsiteY157" fmla="*/ 2198564 h 2323145"/>
              <a:gd name="connsiteX158" fmla="*/ 4354009 w 11269336"/>
              <a:gd name="connsiteY158" fmla="*/ 2204984 h 2323145"/>
              <a:gd name="connsiteX159" fmla="*/ 4348284 w 11269336"/>
              <a:gd name="connsiteY159" fmla="*/ 2205270 h 2323145"/>
              <a:gd name="connsiteX160" fmla="*/ 4333906 w 11269336"/>
              <a:gd name="connsiteY160" fmla="*/ 2205251 h 2323145"/>
              <a:gd name="connsiteX161" fmla="*/ 4308819 w 11269336"/>
              <a:gd name="connsiteY161" fmla="*/ 2203822 h 2323145"/>
              <a:gd name="connsiteX162" fmla="*/ 4301210 w 11269336"/>
              <a:gd name="connsiteY162" fmla="*/ 2204456 h 2323145"/>
              <a:gd name="connsiteX163" fmla="*/ 4283095 w 11269336"/>
              <a:gd name="connsiteY163" fmla="*/ 2198177 h 2323145"/>
              <a:gd name="connsiteX164" fmla="*/ 4250119 w 11269336"/>
              <a:gd name="connsiteY164" fmla="*/ 2196342 h 2323145"/>
              <a:gd name="connsiteX165" fmla="*/ 4189203 w 11269336"/>
              <a:gd name="connsiteY165" fmla="*/ 2178994 h 2323145"/>
              <a:gd name="connsiteX166" fmla="*/ 4154035 w 11269336"/>
              <a:gd name="connsiteY166" fmla="*/ 2171950 h 2323145"/>
              <a:gd name="connsiteX167" fmla="*/ 4129569 w 11269336"/>
              <a:gd name="connsiteY167" fmla="*/ 2163850 h 2323145"/>
              <a:gd name="connsiteX168" fmla="*/ 4061250 w 11269336"/>
              <a:gd name="connsiteY168" fmla="*/ 2159236 h 2323145"/>
              <a:gd name="connsiteX169" fmla="*/ 3945480 w 11269336"/>
              <a:gd name="connsiteY169" fmla="*/ 2158279 h 2323145"/>
              <a:gd name="connsiteX170" fmla="*/ 3921468 w 11269336"/>
              <a:gd name="connsiteY170" fmla="*/ 2156588 h 2323145"/>
              <a:gd name="connsiteX171" fmla="*/ 3903348 w 11269336"/>
              <a:gd name="connsiteY171" fmla="*/ 2149220 h 2323145"/>
              <a:gd name="connsiteX172" fmla="*/ 3901342 w 11269336"/>
              <a:gd name="connsiteY172" fmla="*/ 2142355 h 2323145"/>
              <a:gd name="connsiteX173" fmla="*/ 3888539 w 11269336"/>
              <a:gd name="connsiteY173" fmla="*/ 2140476 h 2323145"/>
              <a:gd name="connsiteX174" fmla="*/ 3885662 w 11269336"/>
              <a:gd name="connsiteY174" fmla="*/ 2138740 h 2323145"/>
              <a:gd name="connsiteX175" fmla="*/ 3868627 w 11269336"/>
              <a:gd name="connsiteY175" fmla="*/ 2130023 h 2323145"/>
              <a:gd name="connsiteX176" fmla="*/ 3819177 w 11269336"/>
              <a:gd name="connsiteY176" fmla="*/ 2142111 h 2323145"/>
              <a:gd name="connsiteX177" fmla="*/ 3769100 w 11269336"/>
              <a:gd name="connsiteY177" fmla="*/ 2131731 h 2323145"/>
              <a:gd name="connsiteX178" fmla="*/ 3562752 w 11269336"/>
              <a:gd name="connsiteY178" fmla="*/ 2131785 h 2323145"/>
              <a:gd name="connsiteX179" fmla="*/ 3541402 w 11269336"/>
              <a:gd name="connsiteY179" fmla="*/ 2106821 h 2323145"/>
              <a:gd name="connsiteX180" fmla="*/ 3365341 w 11269336"/>
              <a:gd name="connsiteY180" fmla="*/ 2077638 h 2323145"/>
              <a:gd name="connsiteX181" fmla="*/ 3170922 w 11269336"/>
              <a:gd name="connsiteY181" fmla="*/ 2115957 h 2323145"/>
              <a:gd name="connsiteX182" fmla="*/ 3156256 w 11269336"/>
              <a:gd name="connsiteY182" fmla="*/ 2124773 h 2323145"/>
              <a:gd name="connsiteX183" fmla="*/ 3140298 w 11269336"/>
              <a:gd name="connsiteY183" fmla="*/ 2129182 h 2323145"/>
              <a:gd name="connsiteX184" fmla="*/ 3138514 w 11269336"/>
              <a:gd name="connsiteY184" fmla="*/ 2128069 h 2323145"/>
              <a:gd name="connsiteX185" fmla="*/ 3120467 w 11269336"/>
              <a:gd name="connsiteY185" fmla="*/ 2128281 h 2323145"/>
              <a:gd name="connsiteX186" fmla="*/ 3116175 w 11269336"/>
              <a:gd name="connsiteY186" fmla="*/ 2131633 h 2323145"/>
              <a:gd name="connsiteX187" fmla="*/ 3103685 w 11269336"/>
              <a:gd name="connsiteY187" fmla="*/ 2132814 h 2323145"/>
              <a:gd name="connsiteX188" fmla="*/ 3078794 w 11269336"/>
              <a:gd name="connsiteY188" fmla="*/ 2137935 h 2323145"/>
              <a:gd name="connsiteX189" fmla="*/ 3074407 w 11269336"/>
              <a:gd name="connsiteY189" fmla="*/ 2136274 h 2323145"/>
              <a:gd name="connsiteX190" fmla="*/ 3037285 w 11269336"/>
              <a:gd name="connsiteY190" fmla="*/ 2139919 h 2323145"/>
              <a:gd name="connsiteX191" fmla="*/ 3036901 w 11269336"/>
              <a:gd name="connsiteY191" fmla="*/ 2138726 h 2323145"/>
              <a:gd name="connsiteX192" fmla="*/ 3026996 w 11269336"/>
              <a:gd name="connsiteY192" fmla="*/ 2134322 h 2323145"/>
              <a:gd name="connsiteX193" fmla="*/ 3007772 w 11269336"/>
              <a:gd name="connsiteY193" fmla="*/ 2128742 h 2323145"/>
              <a:gd name="connsiteX194" fmla="*/ 2965030 w 11269336"/>
              <a:gd name="connsiteY194" fmla="*/ 2100494 h 2323145"/>
              <a:gd name="connsiteX195" fmla="*/ 2926342 w 11269336"/>
              <a:gd name="connsiteY195" fmla="*/ 2104155 h 2323145"/>
              <a:gd name="connsiteX196" fmla="*/ 2918608 w 11269336"/>
              <a:gd name="connsiteY196" fmla="*/ 2104215 h 2323145"/>
              <a:gd name="connsiteX197" fmla="*/ 2918475 w 11269336"/>
              <a:gd name="connsiteY197" fmla="*/ 2103937 h 2323145"/>
              <a:gd name="connsiteX198" fmla="*/ 2910360 w 11269336"/>
              <a:gd name="connsiteY198" fmla="*/ 2103444 h 2323145"/>
              <a:gd name="connsiteX199" fmla="*/ 2904507 w 11269336"/>
              <a:gd name="connsiteY199" fmla="*/ 2104326 h 2323145"/>
              <a:gd name="connsiteX200" fmla="*/ 2889503 w 11269336"/>
              <a:gd name="connsiteY200" fmla="*/ 2104443 h 2323145"/>
              <a:gd name="connsiteX201" fmla="*/ 2884480 w 11269336"/>
              <a:gd name="connsiteY201" fmla="*/ 2102626 h 2323145"/>
              <a:gd name="connsiteX202" fmla="*/ 2882689 w 11269336"/>
              <a:gd name="connsiteY202" fmla="*/ 2099228 h 2323145"/>
              <a:gd name="connsiteX203" fmla="*/ 2881291 w 11269336"/>
              <a:gd name="connsiteY203" fmla="*/ 2099618 h 2323145"/>
              <a:gd name="connsiteX204" fmla="*/ 2853979 w 11269336"/>
              <a:gd name="connsiteY204" fmla="*/ 2090388 h 2323145"/>
              <a:gd name="connsiteX205" fmla="*/ 2791790 w 11269336"/>
              <a:gd name="connsiteY205" fmla="*/ 2080332 h 2323145"/>
              <a:gd name="connsiteX206" fmla="*/ 2755844 w 11269336"/>
              <a:gd name="connsiteY206" fmla="*/ 2078874 h 2323145"/>
              <a:gd name="connsiteX207" fmla="*/ 2657742 w 11269336"/>
              <a:gd name="connsiteY207" fmla="*/ 2070179 h 2323145"/>
              <a:gd name="connsiteX208" fmla="*/ 2559549 w 11269336"/>
              <a:gd name="connsiteY208" fmla="*/ 2057873 h 2323145"/>
              <a:gd name="connsiteX209" fmla="*/ 2512054 w 11269336"/>
              <a:gd name="connsiteY209" fmla="*/ 2031671 h 2323145"/>
              <a:gd name="connsiteX210" fmla="*/ 2506437 w 11269336"/>
              <a:gd name="connsiteY210" fmla="*/ 2030918 h 2323145"/>
              <a:gd name="connsiteX211" fmla="*/ 2491752 w 11269336"/>
              <a:gd name="connsiteY211" fmla="*/ 2033906 h 2323145"/>
              <a:gd name="connsiteX212" fmla="*/ 2486338 w 11269336"/>
              <a:gd name="connsiteY212" fmla="*/ 2035862 h 2323145"/>
              <a:gd name="connsiteX213" fmla="*/ 2478186 w 11269336"/>
              <a:gd name="connsiteY213" fmla="*/ 2036953 h 2323145"/>
              <a:gd name="connsiteX214" fmla="*/ 2477950 w 11269336"/>
              <a:gd name="connsiteY214" fmla="*/ 2036715 h 2323145"/>
              <a:gd name="connsiteX215" fmla="*/ 2470381 w 11269336"/>
              <a:gd name="connsiteY215" fmla="*/ 2038256 h 2323145"/>
              <a:gd name="connsiteX216" fmla="*/ 2433781 w 11269336"/>
              <a:gd name="connsiteY216" fmla="*/ 2049140 h 2323145"/>
              <a:gd name="connsiteX217" fmla="*/ 2381172 w 11269336"/>
              <a:gd name="connsiteY217" fmla="*/ 2030645 h 2323145"/>
              <a:gd name="connsiteX218" fmla="*/ 2360198 w 11269336"/>
              <a:gd name="connsiteY218" fmla="*/ 2029059 h 2323145"/>
              <a:gd name="connsiteX219" fmla="*/ 2348815 w 11269336"/>
              <a:gd name="connsiteY219" fmla="*/ 2026798 h 2323145"/>
              <a:gd name="connsiteX220" fmla="*/ 2347988 w 11269336"/>
              <a:gd name="connsiteY220" fmla="*/ 2025745 h 2323145"/>
              <a:gd name="connsiteX221" fmla="*/ 2312920 w 11269336"/>
              <a:gd name="connsiteY221" fmla="*/ 2036311 h 2323145"/>
              <a:gd name="connsiteX222" fmla="*/ 2307986 w 11269336"/>
              <a:gd name="connsiteY222" fmla="*/ 2035583 h 2323145"/>
              <a:gd name="connsiteX223" fmla="*/ 2285481 w 11269336"/>
              <a:gd name="connsiteY223" fmla="*/ 2045197 h 2323145"/>
              <a:gd name="connsiteX224" fmla="*/ 2273666 w 11269336"/>
              <a:gd name="connsiteY224" fmla="*/ 2048710 h 2323145"/>
              <a:gd name="connsiteX225" fmla="*/ 2270719 w 11269336"/>
              <a:gd name="connsiteY225" fmla="*/ 2052702 h 2323145"/>
              <a:gd name="connsiteX226" fmla="*/ 2253080 w 11269336"/>
              <a:gd name="connsiteY226" fmla="*/ 2056363 h 2323145"/>
              <a:gd name="connsiteX227" fmla="*/ 2250906 w 11269336"/>
              <a:gd name="connsiteY227" fmla="*/ 2055654 h 2323145"/>
              <a:gd name="connsiteX228" fmla="*/ 2236905 w 11269336"/>
              <a:gd name="connsiteY228" fmla="*/ 2062882 h 2323145"/>
              <a:gd name="connsiteX229" fmla="*/ 2225830 w 11269336"/>
              <a:gd name="connsiteY229" fmla="*/ 2074027 h 2323145"/>
              <a:gd name="connsiteX230" fmla="*/ 2073776 w 11269336"/>
              <a:gd name="connsiteY230" fmla="*/ 2089244 h 2323145"/>
              <a:gd name="connsiteX231" fmla="*/ 1948256 w 11269336"/>
              <a:gd name="connsiteY231" fmla="*/ 2146616 h 2323145"/>
              <a:gd name="connsiteX232" fmla="*/ 1865582 w 11269336"/>
              <a:gd name="connsiteY232" fmla="*/ 2153738 h 2323145"/>
              <a:gd name="connsiteX233" fmla="*/ 1835210 w 11269336"/>
              <a:gd name="connsiteY233" fmla="*/ 2134244 h 2323145"/>
              <a:gd name="connsiteX234" fmla="*/ 1632661 w 11269336"/>
              <a:gd name="connsiteY234" fmla="*/ 2173882 h 2323145"/>
              <a:gd name="connsiteX235" fmla="*/ 1579590 w 11269336"/>
              <a:gd name="connsiteY235" fmla="*/ 2173680 h 2323145"/>
              <a:gd name="connsiteX236" fmla="*/ 1535601 w 11269336"/>
              <a:gd name="connsiteY236" fmla="*/ 2194590 h 2323145"/>
              <a:gd name="connsiteX237" fmla="*/ 1515594 w 11269336"/>
              <a:gd name="connsiteY237" fmla="*/ 2189622 h 2323145"/>
              <a:gd name="connsiteX238" fmla="*/ 1512113 w 11269336"/>
              <a:gd name="connsiteY238" fmla="*/ 2188534 h 2323145"/>
              <a:gd name="connsiteX239" fmla="*/ 1498838 w 11269336"/>
              <a:gd name="connsiteY239" fmla="*/ 2189213 h 2323145"/>
              <a:gd name="connsiteX240" fmla="*/ 1494279 w 11269336"/>
              <a:gd name="connsiteY240" fmla="*/ 2183112 h 2323145"/>
              <a:gd name="connsiteX241" fmla="*/ 1473714 w 11269336"/>
              <a:gd name="connsiteY241" fmla="*/ 2179625 h 2323145"/>
              <a:gd name="connsiteX242" fmla="*/ 1449503 w 11269336"/>
              <a:gd name="connsiteY242" fmla="*/ 2182633 h 2323145"/>
              <a:gd name="connsiteX243" fmla="*/ 1266687 w 11269336"/>
              <a:gd name="connsiteY243" fmla="*/ 2212688 h 2323145"/>
              <a:gd name="connsiteX244" fmla="*/ 1239614 w 11269336"/>
              <a:gd name="connsiteY244" fmla="*/ 2209727 h 2323145"/>
              <a:gd name="connsiteX245" fmla="*/ 1202436 w 11269336"/>
              <a:gd name="connsiteY245" fmla="*/ 2209817 h 2323145"/>
              <a:gd name="connsiteX246" fmla="*/ 1136097 w 11269336"/>
              <a:gd name="connsiteY246" fmla="*/ 2205112 h 2323145"/>
              <a:gd name="connsiteX247" fmla="*/ 988232 w 11269336"/>
              <a:gd name="connsiteY247" fmla="*/ 2235635 h 2323145"/>
              <a:gd name="connsiteX248" fmla="*/ 981959 w 11269336"/>
              <a:gd name="connsiteY248" fmla="*/ 2231607 h 2323145"/>
              <a:gd name="connsiteX249" fmla="*/ 938600 w 11269336"/>
              <a:gd name="connsiteY249" fmla="*/ 2238113 h 2323145"/>
              <a:gd name="connsiteX250" fmla="*/ 791788 w 11269336"/>
              <a:gd name="connsiteY250" fmla="*/ 2293224 h 2323145"/>
              <a:gd name="connsiteX251" fmla="*/ 706914 w 11269336"/>
              <a:gd name="connsiteY251" fmla="*/ 2305046 h 2323145"/>
              <a:gd name="connsiteX252" fmla="*/ 675971 w 11269336"/>
              <a:gd name="connsiteY252" fmla="*/ 2304030 h 2323145"/>
              <a:gd name="connsiteX253" fmla="*/ 624180 w 11269336"/>
              <a:gd name="connsiteY253" fmla="*/ 2302650 h 2323145"/>
              <a:gd name="connsiteX254" fmla="*/ 583453 w 11269336"/>
              <a:gd name="connsiteY254" fmla="*/ 2288788 h 2323145"/>
              <a:gd name="connsiteX255" fmla="*/ 540946 w 11269336"/>
              <a:gd name="connsiteY255" fmla="*/ 2292721 h 2323145"/>
              <a:gd name="connsiteX256" fmla="*/ 533680 w 11269336"/>
              <a:gd name="connsiteY256" fmla="*/ 2310233 h 2323145"/>
              <a:gd name="connsiteX257" fmla="*/ 487366 w 11269336"/>
              <a:gd name="connsiteY257" fmla="*/ 2309053 h 2323145"/>
              <a:gd name="connsiteX258" fmla="*/ 416820 w 11269336"/>
              <a:gd name="connsiteY258" fmla="*/ 2305443 h 2323145"/>
              <a:gd name="connsiteX259" fmla="*/ 376805 w 11269336"/>
              <a:gd name="connsiteY259" fmla="*/ 2307647 h 2323145"/>
              <a:gd name="connsiteX260" fmla="*/ 266777 w 11269336"/>
              <a:gd name="connsiteY260" fmla="*/ 2309012 h 2323145"/>
              <a:gd name="connsiteX261" fmla="*/ 156013 w 11269336"/>
              <a:gd name="connsiteY261" fmla="*/ 2306832 h 2323145"/>
              <a:gd name="connsiteX262" fmla="*/ 87258 w 11269336"/>
              <a:gd name="connsiteY262" fmla="*/ 2285511 h 2323145"/>
              <a:gd name="connsiteX263" fmla="*/ 23798 w 11269336"/>
              <a:gd name="connsiteY263" fmla="*/ 2281822 h 2323145"/>
              <a:gd name="connsiteX264" fmla="*/ 0 w 11269336"/>
              <a:gd name="connsiteY264" fmla="*/ 2285369 h 2323145"/>
              <a:gd name="connsiteX265" fmla="*/ 0 w 11269336"/>
              <a:gd name="connsiteY26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9070855 w 11269336"/>
              <a:gd name="connsiteY23" fmla="*/ 794621 h 2323145"/>
              <a:gd name="connsiteX24" fmla="*/ 8914746 w 11269336"/>
              <a:gd name="connsiteY24" fmla="*/ 826428 h 2323145"/>
              <a:gd name="connsiteX25" fmla="*/ 8917778 w 11269336"/>
              <a:gd name="connsiteY25" fmla="*/ 835198 h 2323145"/>
              <a:gd name="connsiteX26" fmla="*/ 8905560 w 11269336"/>
              <a:gd name="connsiteY26" fmla="*/ 838358 h 2323145"/>
              <a:gd name="connsiteX27" fmla="*/ 8897564 w 11269336"/>
              <a:gd name="connsiteY27" fmla="*/ 834287 h 2323145"/>
              <a:gd name="connsiteX28" fmla="*/ 8878040 w 11269336"/>
              <a:gd name="connsiteY28" fmla="*/ 844150 h 2323145"/>
              <a:gd name="connsiteX29" fmla="*/ 8795998 w 11269336"/>
              <a:gd name="connsiteY29" fmla="*/ 863337 h 2323145"/>
              <a:gd name="connsiteX30" fmla="*/ 8776970 w 11269336"/>
              <a:gd name="connsiteY30" fmla="*/ 885177 h 2323145"/>
              <a:gd name="connsiteX31" fmla="*/ 8755719 w 11269336"/>
              <a:gd name="connsiteY31" fmla="*/ 889754 h 2323145"/>
              <a:gd name="connsiteX32" fmla="*/ 8743257 w 11269336"/>
              <a:gd name="connsiteY32" fmla="*/ 904723 h 2323145"/>
              <a:gd name="connsiteX33" fmla="*/ 8721366 w 11269336"/>
              <a:gd name="connsiteY33" fmla="*/ 904711 h 2323145"/>
              <a:gd name="connsiteX34" fmla="*/ 8678353 w 11269336"/>
              <a:gd name="connsiteY34" fmla="*/ 926318 h 2323145"/>
              <a:gd name="connsiteX35" fmla="*/ 8636849 w 11269336"/>
              <a:gd name="connsiteY35" fmla="*/ 937900 h 2323145"/>
              <a:gd name="connsiteX36" fmla="*/ 8620213 w 11269336"/>
              <a:gd name="connsiteY36" fmla="*/ 943068 h 2323145"/>
              <a:gd name="connsiteX37" fmla="*/ 8612581 w 11269336"/>
              <a:gd name="connsiteY37" fmla="*/ 952695 h 2323145"/>
              <a:gd name="connsiteX38" fmla="*/ 8589038 w 11269336"/>
              <a:gd name="connsiteY38" fmla="*/ 963892 h 2323145"/>
              <a:gd name="connsiteX39" fmla="*/ 8579950 w 11269336"/>
              <a:gd name="connsiteY39" fmla="*/ 960899 h 2323145"/>
              <a:gd name="connsiteX40" fmla="*/ 8579319 w 11269336"/>
              <a:gd name="connsiteY40" fmla="*/ 965630 h 2323145"/>
              <a:gd name="connsiteX41" fmla="*/ 8547429 w 11269336"/>
              <a:gd name="connsiteY41" fmla="*/ 984506 h 2323145"/>
              <a:gd name="connsiteX42" fmla="*/ 8478704 w 11269336"/>
              <a:gd name="connsiteY42" fmla="*/ 1025490 h 2323145"/>
              <a:gd name="connsiteX43" fmla="*/ 8461421 w 11269336"/>
              <a:gd name="connsiteY43" fmla="*/ 1035512 h 2323145"/>
              <a:gd name="connsiteX44" fmla="*/ 8445003 w 11269336"/>
              <a:gd name="connsiteY44" fmla="*/ 1036851 h 2323145"/>
              <a:gd name="connsiteX45" fmla="*/ 8357350 w 11269336"/>
              <a:gd name="connsiteY45" fmla="*/ 1060213 h 2323145"/>
              <a:gd name="connsiteX46" fmla="*/ 8335565 w 11269336"/>
              <a:gd name="connsiteY46" fmla="*/ 1061151 h 2323145"/>
              <a:gd name="connsiteX47" fmla="*/ 8325267 w 11269336"/>
              <a:gd name="connsiteY47" fmla="*/ 1055919 h 2323145"/>
              <a:gd name="connsiteX48" fmla="*/ 8293586 w 11269336"/>
              <a:gd name="connsiteY48" fmla="*/ 1076144 h 2323145"/>
              <a:gd name="connsiteX49" fmla="*/ 8242405 w 11269336"/>
              <a:gd name="connsiteY49" fmla="*/ 1095960 h 2323145"/>
              <a:gd name="connsiteX50" fmla="*/ 8197391 w 11269336"/>
              <a:gd name="connsiteY50" fmla="*/ 1107746 h 2323145"/>
              <a:gd name="connsiteX51" fmla="*/ 8081474 w 11269336"/>
              <a:gd name="connsiteY51" fmla="*/ 1130125 h 2323145"/>
              <a:gd name="connsiteX52" fmla="*/ 8053585 w 11269336"/>
              <a:gd name="connsiteY52" fmla="*/ 1129169 h 2323145"/>
              <a:gd name="connsiteX53" fmla="*/ 8038422 w 11269336"/>
              <a:gd name="connsiteY53" fmla="*/ 1119092 h 2323145"/>
              <a:gd name="connsiteX54" fmla="*/ 8029450 w 11269336"/>
              <a:gd name="connsiteY54" fmla="*/ 1125592 h 2323145"/>
              <a:gd name="connsiteX55" fmla="*/ 7959552 w 11269336"/>
              <a:gd name="connsiteY55" fmla="*/ 1140188 h 2323145"/>
              <a:gd name="connsiteX56" fmla="*/ 7914188 w 11269336"/>
              <a:gd name="connsiteY56" fmla="*/ 1150862 h 2323145"/>
              <a:gd name="connsiteX57" fmla="*/ 7914918 w 11269336"/>
              <a:gd name="connsiteY57" fmla="*/ 1168758 h 2323145"/>
              <a:gd name="connsiteX58" fmla="*/ 7875510 w 11269336"/>
              <a:gd name="connsiteY58" fmla="*/ 1183153 h 2323145"/>
              <a:gd name="connsiteX59" fmla="*/ 7829932 w 11269336"/>
              <a:gd name="connsiteY59" fmla="*/ 1180782 h 2323145"/>
              <a:gd name="connsiteX60" fmla="*/ 7779182 w 11269336"/>
              <a:gd name="connsiteY60" fmla="*/ 1192665 h 2323145"/>
              <a:gd name="connsiteX61" fmla="*/ 7748774 w 11269336"/>
              <a:gd name="connsiteY61" fmla="*/ 1199586 h 2323145"/>
              <a:gd name="connsiteX62" fmla="*/ 7671846 w 11269336"/>
              <a:gd name="connsiteY62" fmla="*/ 1231966 h 2323145"/>
              <a:gd name="connsiteX63" fmla="*/ 7554146 w 11269336"/>
              <a:gd name="connsiteY63" fmla="*/ 1319748 h 2323145"/>
              <a:gd name="connsiteX64" fmla="*/ 7515052 w 11269336"/>
              <a:gd name="connsiteY64" fmla="*/ 1336718 h 2323145"/>
              <a:gd name="connsiteX65" fmla="*/ 7507193 w 11269336"/>
              <a:gd name="connsiteY65" fmla="*/ 1334617 h 2323145"/>
              <a:gd name="connsiteX66" fmla="*/ 7461694 w 11269336"/>
              <a:gd name="connsiteY66" fmla="*/ 1375866 h 2323145"/>
              <a:gd name="connsiteX67" fmla="*/ 7377571 w 11269336"/>
              <a:gd name="connsiteY67" fmla="*/ 1400128 h 2323145"/>
              <a:gd name="connsiteX68" fmla="*/ 7311261 w 11269336"/>
              <a:gd name="connsiteY68" fmla="*/ 1412652 h 2323145"/>
              <a:gd name="connsiteX69" fmla="*/ 7275307 w 11269336"/>
              <a:gd name="connsiteY69" fmla="*/ 1422171 h 2323145"/>
              <a:gd name="connsiteX70" fmla="*/ 7247783 w 11269336"/>
              <a:gd name="connsiteY70" fmla="*/ 1426330 h 2323145"/>
              <a:gd name="connsiteX71" fmla="*/ 7185047 w 11269336"/>
              <a:gd name="connsiteY71" fmla="*/ 1451812 h 2323145"/>
              <a:gd name="connsiteX72" fmla="*/ 7084117 w 11269336"/>
              <a:gd name="connsiteY72" fmla="*/ 1500281 h 2323145"/>
              <a:gd name="connsiteX73" fmla="*/ 7062011 w 11269336"/>
              <a:gd name="connsiteY73" fmla="*/ 1509183 h 2323145"/>
              <a:gd name="connsiteX74" fmla="*/ 7040555 w 11269336"/>
              <a:gd name="connsiteY74" fmla="*/ 1511207 h 2323145"/>
              <a:gd name="connsiteX75" fmla="*/ 7033438 w 11269336"/>
              <a:gd name="connsiteY75" fmla="*/ 1506772 h 2323145"/>
              <a:gd name="connsiteX76" fmla="*/ 7020886 w 11269336"/>
              <a:gd name="connsiteY76" fmla="*/ 1510764 h 2323145"/>
              <a:gd name="connsiteX77" fmla="*/ 7017033 w 11269336"/>
              <a:gd name="connsiteY77" fmla="*/ 1510650 h 2323145"/>
              <a:gd name="connsiteX78" fmla="*/ 6995460 w 11269336"/>
              <a:gd name="connsiteY78" fmla="*/ 1511173 h 2323145"/>
              <a:gd name="connsiteX79" fmla="*/ 6962144 w 11269336"/>
              <a:gd name="connsiteY79" fmla="*/ 1541508 h 2323145"/>
              <a:gd name="connsiteX80" fmla="*/ 6910674 w 11269336"/>
              <a:gd name="connsiteY80" fmla="*/ 1554793 h 2323145"/>
              <a:gd name="connsiteX81" fmla="*/ 6732152 w 11269336"/>
              <a:gd name="connsiteY81" fmla="*/ 1642538 h 2323145"/>
              <a:gd name="connsiteX82" fmla="*/ 6694106 w 11269336"/>
              <a:gd name="connsiteY82" fmla="*/ 1632377 h 2323145"/>
              <a:gd name="connsiteX83" fmla="*/ 6617223 w 11269336"/>
              <a:gd name="connsiteY83" fmla="*/ 1659889 h 2323145"/>
              <a:gd name="connsiteX84" fmla="*/ 6521138 w 11269336"/>
              <a:gd name="connsiteY84" fmla="*/ 1744340 h 2323145"/>
              <a:gd name="connsiteX85" fmla="*/ 6380677 w 11269336"/>
              <a:gd name="connsiteY85" fmla="*/ 1796883 h 2323145"/>
              <a:gd name="connsiteX86" fmla="*/ 6374897 w 11269336"/>
              <a:gd name="connsiteY86" fmla="*/ 1809910 h 2323145"/>
              <a:gd name="connsiteX87" fmla="*/ 6364545 w 11269336"/>
              <a:gd name="connsiteY87" fmla="*/ 1820090 h 2323145"/>
              <a:gd name="connsiteX88" fmla="*/ 6362126 w 11269336"/>
              <a:gd name="connsiteY88" fmla="*/ 1819991 h 2323145"/>
              <a:gd name="connsiteX89" fmla="*/ 6346673 w 11269336"/>
              <a:gd name="connsiteY89" fmla="*/ 1827824 h 2323145"/>
              <a:gd name="connsiteX90" fmla="*/ 6345588 w 11269336"/>
              <a:gd name="connsiteY90" fmla="*/ 1832232 h 2323145"/>
              <a:gd name="connsiteX91" fmla="*/ 6335708 w 11269336"/>
              <a:gd name="connsiteY91" fmla="*/ 1838451 h 2323145"/>
              <a:gd name="connsiteX92" fmla="*/ 6318182 w 11269336"/>
              <a:gd name="connsiteY92" fmla="*/ 1852975 h 2323145"/>
              <a:gd name="connsiteX93" fmla="*/ 6313084 w 11269336"/>
              <a:gd name="connsiteY93" fmla="*/ 1853561 h 2323145"/>
              <a:gd name="connsiteX94" fmla="*/ 6283816 w 11269336"/>
              <a:gd name="connsiteY94" fmla="*/ 1872148 h 2323145"/>
              <a:gd name="connsiteX95" fmla="*/ 6282550 w 11269336"/>
              <a:gd name="connsiteY95" fmla="*/ 1871392 h 2323145"/>
              <a:gd name="connsiteX96" fmla="*/ 6270527 w 11269336"/>
              <a:gd name="connsiteY96" fmla="*/ 1872208 h 2323145"/>
              <a:gd name="connsiteX97" fmla="*/ 6249518 w 11269336"/>
              <a:gd name="connsiteY97" fmla="*/ 1876079 h 2323145"/>
              <a:gd name="connsiteX98" fmla="*/ 6190386 w 11269336"/>
              <a:gd name="connsiteY98" fmla="*/ 1872478 h 2323145"/>
              <a:gd name="connsiteX99" fmla="*/ 6159777 w 11269336"/>
              <a:gd name="connsiteY99" fmla="*/ 1891745 h 2323145"/>
              <a:gd name="connsiteX100" fmla="*/ 6153131 w 11269336"/>
              <a:gd name="connsiteY100" fmla="*/ 1895079 h 2323145"/>
              <a:gd name="connsiteX101" fmla="*/ 6152798 w 11269336"/>
              <a:gd name="connsiteY101" fmla="*/ 1894920 h 2323145"/>
              <a:gd name="connsiteX102" fmla="*/ 6145388 w 11269336"/>
              <a:gd name="connsiteY102" fmla="*/ 1897990 h 2323145"/>
              <a:gd name="connsiteX103" fmla="*/ 6141014 w 11269336"/>
              <a:gd name="connsiteY103" fmla="*/ 1901155 h 2323145"/>
              <a:gd name="connsiteX104" fmla="*/ 6128122 w 11269336"/>
              <a:gd name="connsiteY104" fmla="*/ 1907623 h 2323145"/>
              <a:gd name="connsiteX105" fmla="*/ 6122351 w 11269336"/>
              <a:gd name="connsiteY105" fmla="*/ 1908359 h 2323145"/>
              <a:gd name="connsiteX106" fmla="*/ 6064750 w 11269336"/>
              <a:gd name="connsiteY106" fmla="*/ 1896394 h 2323145"/>
              <a:gd name="connsiteX107" fmla="*/ 5964230 w 11269336"/>
              <a:gd name="connsiteY107" fmla="*/ 1910038 h 2323145"/>
              <a:gd name="connsiteX108" fmla="*/ 5865399 w 11269336"/>
              <a:gd name="connsiteY108" fmla="*/ 1926966 h 2323145"/>
              <a:gd name="connsiteX109" fmla="*/ 5829951 w 11269336"/>
              <a:gd name="connsiteY109" fmla="*/ 1934755 h 2323145"/>
              <a:gd name="connsiteX110" fmla="*/ 5765285 w 11269336"/>
              <a:gd name="connsiteY110" fmla="*/ 1941322 h 2323145"/>
              <a:gd name="connsiteX111" fmla="*/ 5734750 w 11269336"/>
              <a:gd name="connsiteY111" fmla="*/ 1939793 h 2323145"/>
              <a:gd name="connsiteX112" fmla="*/ 5733569 w 11269336"/>
              <a:gd name="connsiteY112" fmla="*/ 1940505 h 2323145"/>
              <a:gd name="connsiteX113" fmla="*/ 5730329 w 11269336"/>
              <a:gd name="connsiteY113" fmla="*/ 1937845 h 2323145"/>
              <a:gd name="connsiteX114" fmla="*/ 5724661 w 11269336"/>
              <a:gd name="connsiteY114" fmla="*/ 1937455 h 2323145"/>
              <a:gd name="connsiteX115" fmla="*/ 5710186 w 11269336"/>
              <a:gd name="connsiteY115" fmla="*/ 1941370 h 2323145"/>
              <a:gd name="connsiteX116" fmla="*/ 5704910 w 11269336"/>
              <a:gd name="connsiteY116" fmla="*/ 1943663 h 2323145"/>
              <a:gd name="connsiteX117" fmla="*/ 5696836 w 11269336"/>
              <a:gd name="connsiteY117" fmla="*/ 1945271 h 2323145"/>
              <a:gd name="connsiteX118" fmla="*/ 5696583 w 11269336"/>
              <a:gd name="connsiteY118" fmla="*/ 1945050 h 2323145"/>
              <a:gd name="connsiteX119" fmla="*/ 5689123 w 11269336"/>
              <a:gd name="connsiteY119" fmla="*/ 1947067 h 2323145"/>
              <a:gd name="connsiteX120" fmla="*/ 5653291 w 11269336"/>
              <a:gd name="connsiteY120" fmla="*/ 1960245 h 2323145"/>
              <a:gd name="connsiteX121" fmla="*/ 5599385 w 11269336"/>
              <a:gd name="connsiteY121" fmla="*/ 1945198 h 2323145"/>
              <a:gd name="connsiteX122" fmla="*/ 5578300 w 11269336"/>
              <a:gd name="connsiteY122" fmla="*/ 1944963 h 2323145"/>
              <a:gd name="connsiteX123" fmla="*/ 5566758 w 11269336"/>
              <a:gd name="connsiteY123" fmla="*/ 1943441 h 2323145"/>
              <a:gd name="connsiteX124" fmla="*/ 5565857 w 11269336"/>
              <a:gd name="connsiteY124" fmla="*/ 1942445 h 2323145"/>
              <a:gd name="connsiteX125" fmla="*/ 5531534 w 11269336"/>
              <a:gd name="connsiteY125" fmla="*/ 1955208 h 2323145"/>
              <a:gd name="connsiteX126" fmla="*/ 5526552 w 11269336"/>
              <a:gd name="connsiteY126" fmla="*/ 1954799 h 2323145"/>
              <a:gd name="connsiteX127" fmla="*/ 5504723 w 11269336"/>
              <a:gd name="connsiteY127" fmla="*/ 1965811 h 2323145"/>
              <a:gd name="connsiteX128" fmla="*/ 5493156 w 11269336"/>
              <a:gd name="connsiteY128" fmla="*/ 1970063 h 2323145"/>
              <a:gd name="connsiteX129" fmla="*/ 5490486 w 11269336"/>
              <a:gd name="connsiteY129" fmla="*/ 1974227 h 2323145"/>
              <a:gd name="connsiteX130" fmla="*/ 5473107 w 11269336"/>
              <a:gd name="connsiteY130" fmla="*/ 1979001 h 2323145"/>
              <a:gd name="connsiteX131" fmla="*/ 5470885 w 11269336"/>
              <a:gd name="connsiteY131" fmla="*/ 1978432 h 2323145"/>
              <a:gd name="connsiteX132" fmla="*/ 5457393 w 11269336"/>
              <a:gd name="connsiteY132" fmla="*/ 1986525 h 2323145"/>
              <a:gd name="connsiteX133" fmla="*/ 5447102 w 11269336"/>
              <a:gd name="connsiteY133" fmla="*/ 1998329 h 2323145"/>
              <a:gd name="connsiteX134" fmla="*/ 5159151 w 11269336"/>
              <a:gd name="connsiteY134" fmla="*/ 2029640 h 2323145"/>
              <a:gd name="connsiteX135" fmla="*/ 5041688 w 11269336"/>
              <a:gd name="connsiteY135" fmla="*/ 2022334 h 2323145"/>
              <a:gd name="connsiteX136" fmla="*/ 4860988 w 11269336"/>
              <a:gd name="connsiteY136" fmla="*/ 2135698 h 2323145"/>
              <a:gd name="connsiteX137" fmla="*/ 4807902 w 11269336"/>
              <a:gd name="connsiteY137" fmla="*/ 2138894 h 2323145"/>
              <a:gd name="connsiteX138" fmla="*/ 4765388 w 11269336"/>
              <a:gd name="connsiteY138" fmla="*/ 2162525 h 2323145"/>
              <a:gd name="connsiteX139" fmla="*/ 4745033 w 11269336"/>
              <a:gd name="connsiteY139" fmla="*/ 2158859 h 2323145"/>
              <a:gd name="connsiteX140" fmla="*/ 4741475 w 11269336"/>
              <a:gd name="connsiteY140" fmla="*/ 2157998 h 2323145"/>
              <a:gd name="connsiteX141" fmla="*/ 4728247 w 11269336"/>
              <a:gd name="connsiteY141" fmla="*/ 2159526 h 2323145"/>
              <a:gd name="connsiteX142" fmla="*/ 4723263 w 11269336"/>
              <a:gd name="connsiteY142" fmla="*/ 2153742 h 2323145"/>
              <a:gd name="connsiteX143" fmla="*/ 4702453 w 11269336"/>
              <a:gd name="connsiteY143" fmla="*/ 2151586 h 2323145"/>
              <a:gd name="connsiteX144" fmla="*/ 4678455 w 11269336"/>
              <a:gd name="connsiteY144" fmla="*/ 2156131 h 2323145"/>
              <a:gd name="connsiteX145" fmla="*/ 4593061 w 11269336"/>
              <a:gd name="connsiteY145" fmla="*/ 2171597 h 2323145"/>
              <a:gd name="connsiteX146" fmla="*/ 4579902 w 11269336"/>
              <a:gd name="connsiteY146" fmla="*/ 2177927 h 2323145"/>
              <a:gd name="connsiteX147" fmla="*/ 4533444 w 11269336"/>
              <a:gd name="connsiteY147" fmla="*/ 2181200 h 2323145"/>
              <a:gd name="connsiteX148" fmla="*/ 4492832 w 11269336"/>
              <a:gd name="connsiteY148" fmla="*/ 2188033 h 2323145"/>
              <a:gd name="connsiteX149" fmla="*/ 4467257 w 11269336"/>
              <a:gd name="connsiteY149" fmla="*/ 2196121 h 2323145"/>
              <a:gd name="connsiteX150" fmla="*/ 4459937 w 11269336"/>
              <a:gd name="connsiteY150" fmla="*/ 2195182 h 2323145"/>
              <a:gd name="connsiteX151" fmla="*/ 4433312 w 11269336"/>
              <a:gd name="connsiteY151" fmla="*/ 2199004 h 2323145"/>
              <a:gd name="connsiteX152" fmla="*/ 4420601 w 11269336"/>
              <a:gd name="connsiteY152" fmla="*/ 2205158 h 2323145"/>
              <a:gd name="connsiteX153" fmla="*/ 4405765 w 11269336"/>
              <a:gd name="connsiteY153" fmla="*/ 2199902 h 2323145"/>
              <a:gd name="connsiteX154" fmla="*/ 4401354 w 11269336"/>
              <a:gd name="connsiteY154" fmla="*/ 2194745 h 2323145"/>
              <a:gd name="connsiteX155" fmla="*/ 4383151 w 11269336"/>
              <a:gd name="connsiteY155" fmla="*/ 2201140 h 2323145"/>
              <a:gd name="connsiteX156" fmla="*/ 4366646 w 11269336"/>
              <a:gd name="connsiteY156" fmla="*/ 2198564 h 2323145"/>
              <a:gd name="connsiteX157" fmla="*/ 4354009 w 11269336"/>
              <a:gd name="connsiteY157" fmla="*/ 2204984 h 2323145"/>
              <a:gd name="connsiteX158" fmla="*/ 4348284 w 11269336"/>
              <a:gd name="connsiteY158" fmla="*/ 2205270 h 2323145"/>
              <a:gd name="connsiteX159" fmla="*/ 4333906 w 11269336"/>
              <a:gd name="connsiteY159" fmla="*/ 2205251 h 2323145"/>
              <a:gd name="connsiteX160" fmla="*/ 4308819 w 11269336"/>
              <a:gd name="connsiteY160" fmla="*/ 2203822 h 2323145"/>
              <a:gd name="connsiteX161" fmla="*/ 4301210 w 11269336"/>
              <a:gd name="connsiteY161" fmla="*/ 2204456 h 2323145"/>
              <a:gd name="connsiteX162" fmla="*/ 4283095 w 11269336"/>
              <a:gd name="connsiteY162" fmla="*/ 2198177 h 2323145"/>
              <a:gd name="connsiteX163" fmla="*/ 4250119 w 11269336"/>
              <a:gd name="connsiteY163" fmla="*/ 2196342 h 2323145"/>
              <a:gd name="connsiteX164" fmla="*/ 4189203 w 11269336"/>
              <a:gd name="connsiteY164" fmla="*/ 2178994 h 2323145"/>
              <a:gd name="connsiteX165" fmla="*/ 4154035 w 11269336"/>
              <a:gd name="connsiteY165" fmla="*/ 2171950 h 2323145"/>
              <a:gd name="connsiteX166" fmla="*/ 4129569 w 11269336"/>
              <a:gd name="connsiteY166" fmla="*/ 2163850 h 2323145"/>
              <a:gd name="connsiteX167" fmla="*/ 4061250 w 11269336"/>
              <a:gd name="connsiteY167" fmla="*/ 2159236 h 2323145"/>
              <a:gd name="connsiteX168" fmla="*/ 3945480 w 11269336"/>
              <a:gd name="connsiteY168" fmla="*/ 2158279 h 2323145"/>
              <a:gd name="connsiteX169" fmla="*/ 3921468 w 11269336"/>
              <a:gd name="connsiteY169" fmla="*/ 2156588 h 2323145"/>
              <a:gd name="connsiteX170" fmla="*/ 3903348 w 11269336"/>
              <a:gd name="connsiteY170" fmla="*/ 2149220 h 2323145"/>
              <a:gd name="connsiteX171" fmla="*/ 3901342 w 11269336"/>
              <a:gd name="connsiteY171" fmla="*/ 2142355 h 2323145"/>
              <a:gd name="connsiteX172" fmla="*/ 3888539 w 11269336"/>
              <a:gd name="connsiteY172" fmla="*/ 2140476 h 2323145"/>
              <a:gd name="connsiteX173" fmla="*/ 3885662 w 11269336"/>
              <a:gd name="connsiteY173" fmla="*/ 2138740 h 2323145"/>
              <a:gd name="connsiteX174" fmla="*/ 3868627 w 11269336"/>
              <a:gd name="connsiteY174" fmla="*/ 2130023 h 2323145"/>
              <a:gd name="connsiteX175" fmla="*/ 3819177 w 11269336"/>
              <a:gd name="connsiteY175" fmla="*/ 2142111 h 2323145"/>
              <a:gd name="connsiteX176" fmla="*/ 3769100 w 11269336"/>
              <a:gd name="connsiteY176" fmla="*/ 2131731 h 2323145"/>
              <a:gd name="connsiteX177" fmla="*/ 3562752 w 11269336"/>
              <a:gd name="connsiteY177" fmla="*/ 2131785 h 2323145"/>
              <a:gd name="connsiteX178" fmla="*/ 3541402 w 11269336"/>
              <a:gd name="connsiteY178" fmla="*/ 2106821 h 2323145"/>
              <a:gd name="connsiteX179" fmla="*/ 3365341 w 11269336"/>
              <a:gd name="connsiteY179" fmla="*/ 2077638 h 2323145"/>
              <a:gd name="connsiteX180" fmla="*/ 3170922 w 11269336"/>
              <a:gd name="connsiteY180" fmla="*/ 2115957 h 2323145"/>
              <a:gd name="connsiteX181" fmla="*/ 3156256 w 11269336"/>
              <a:gd name="connsiteY181" fmla="*/ 2124773 h 2323145"/>
              <a:gd name="connsiteX182" fmla="*/ 3140298 w 11269336"/>
              <a:gd name="connsiteY182" fmla="*/ 2129182 h 2323145"/>
              <a:gd name="connsiteX183" fmla="*/ 3138514 w 11269336"/>
              <a:gd name="connsiteY183" fmla="*/ 2128069 h 2323145"/>
              <a:gd name="connsiteX184" fmla="*/ 3120467 w 11269336"/>
              <a:gd name="connsiteY184" fmla="*/ 2128281 h 2323145"/>
              <a:gd name="connsiteX185" fmla="*/ 3116175 w 11269336"/>
              <a:gd name="connsiteY185" fmla="*/ 2131633 h 2323145"/>
              <a:gd name="connsiteX186" fmla="*/ 3103685 w 11269336"/>
              <a:gd name="connsiteY186" fmla="*/ 2132814 h 2323145"/>
              <a:gd name="connsiteX187" fmla="*/ 3078794 w 11269336"/>
              <a:gd name="connsiteY187" fmla="*/ 2137935 h 2323145"/>
              <a:gd name="connsiteX188" fmla="*/ 3074407 w 11269336"/>
              <a:gd name="connsiteY188" fmla="*/ 2136274 h 2323145"/>
              <a:gd name="connsiteX189" fmla="*/ 3037285 w 11269336"/>
              <a:gd name="connsiteY189" fmla="*/ 2139919 h 2323145"/>
              <a:gd name="connsiteX190" fmla="*/ 3036901 w 11269336"/>
              <a:gd name="connsiteY190" fmla="*/ 2138726 h 2323145"/>
              <a:gd name="connsiteX191" fmla="*/ 3026996 w 11269336"/>
              <a:gd name="connsiteY191" fmla="*/ 2134322 h 2323145"/>
              <a:gd name="connsiteX192" fmla="*/ 3007772 w 11269336"/>
              <a:gd name="connsiteY192" fmla="*/ 2128742 h 2323145"/>
              <a:gd name="connsiteX193" fmla="*/ 2965030 w 11269336"/>
              <a:gd name="connsiteY193" fmla="*/ 2100494 h 2323145"/>
              <a:gd name="connsiteX194" fmla="*/ 2926342 w 11269336"/>
              <a:gd name="connsiteY194" fmla="*/ 2104155 h 2323145"/>
              <a:gd name="connsiteX195" fmla="*/ 2918608 w 11269336"/>
              <a:gd name="connsiteY195" fmla="*/ 2104215 h 2323145"/>
              <a:gd name="connsiteX196" fmla="*/ 2918475 w 11269336"/>
              <a:gd name="connsiteY196" fmla="*/ 2103937 h 2323145"/>
              <a:gd name="connsiteX197" fmla="*/ 2910360 w 11269336"/>
              <a:gd name="connsiteY197" fmla="*/ 2103444 h 2323145"/>
              <a:gd name="connsiteX198" fmla="*/ 2904507 w 11269336"/>
              <a:gd name="connsiteY198" fmla="*/ 2104326 h 2323145"/>
              <a:gd name="connsiteX199" fmla="*/ 2889503 w 11269336"/>
              <a:gd name="connsiteY199" fmla="*/ 2104443 h 2323145"/>
              <a:gd name="connsiteX200" fmla="*/ 2884480 w 11269336"/>
              <a:gd name="connsiteY200" fmla="*/ 2102626 h 2323145"/>
              <a:gd name="connsiteX201" fmla="*/ 2882689 w 11269336"/>
              <a:gd name="connsiteY201" fmla="*/ 2099228 h 2323145"/>
              <a:gd name="connsiteX202" fmla="*/ 2881291 w 11269336"/>
              <a:gd name="connsiteY202" fmla="*/ 2099618 h 2323145"/>
              <a:gd name="connsiteX203" fmla="*/ 2853979 w 11269336"/>
              <a:gd name="connsiteY203" fmla="*/ 2090388 h 2323145"/>
              <a:gd name="connsiteX204" fmla="*/ 2791790 w 11269336"/>
              <a:gd name="connsiteY204" fmla="*/ 2080332 h 2323145"/>
              <a:gd name="connsiteX205" fmla="*/ 2755844 w 11269336"/>
              <a:gd name="connsiteY205" fmla="*/ 2078874 h 2323145"/>
              <a:gd name="connsiteX206" fmla="*/ 2657742 w 11269336"/>
              <a:gd name="connsiteY206" fmla="*/ 2070179 h 2323145"/>
              <a:gd name="connsiteX207" fmla="*/ 2559549 w 11269336"/>
              <a:gd name="connsiteY207" fmla="*/ 2057873 h 2323145"/>
              <a:gd name="connsiteX208" fmla="*/ 2512054 w 11269336"/>
              <a:gd name="connsiteY208" fmla="*/ 2031671 h 2323145"/>
              <a:gd name="connsiteX209" fmla="*/ 2506437 w 11269336"/>
              <a:gd name="connsiteY209" fmla="*/ 2030918 h 2323145"/>
              <a:gd name="connsiteX210" fmla="*/ 2491752 w 11269336"/>
              <a:gd name="connsiteY210" fmla="*/ 2033906 h 2323145"/>
              <a:gd name="connsiteX211" fmla="*/ 2486338 w 11269336"/>
              <a:gd name="connsiteY211" fmla="*/ 2035862 h 2323145"/>
              <a:gd name="connsiteX212" fmla="*/ 2478186 w 11269336"/>
              <a:gd name="connsiteY212" fmla="*/ 2036953 h 2323145"/>
              <a:gd name="connsiteX213" fmla="*/ 2477950 w 11269336"/>
              <a:gd name="connsiteY213" fmla="*/ 2036715 h 2323145"/>
              <a:gd name="connsiteX214" fmla="*/ 2470381 w 11269336"/>
              <a:gd name="connsiteY214" fmla="*/ 2038256 h 2323145"/>
              <a:gd name="connsiteX215" fmla="*/ 2433781 w 11269336"/>
              <a:gd name="connsiteY215" fmla="*/ 2049140 h 2323145"/>
              <a:gd name="connsiteX216" fmla="*/ 2381172 w 11269336"/>
              <a:gd name="connsiteY216" fmla="*/ 2030645 h 2323145"/>
              <a:gd name="connsiteX217" fmla="*/ 2360198 w 11269336"/>
              <a:gd name="connsiteY217" fmla="*/ 2029059 h 2323145"/>
              <a:gd name="connsiteX218" fmla="*/ 2348815 w 11269336"/>
              <a:gd name="connsiteY218" fmla="*/ 2026798 h 2323145"/>
              <a:gd name="connsiteX219" fmla="*/ 2347988 w 11269336"/>
              <a:gd name="connsiteY219" fmla="*/ 2025745 h 2323145"/>
              <a:gd name="connsiteX220" fmla="*/ 2312920 w 11269336"/>
              <a:gd name="connsiteY220" fmla="*/ 2036311 h 2323145"/>
              <a:gd name="connsiteX221" fmla="*/ 2307986 w 11269336"/>
              <a:gd name="connsiteY221" fmla="*/ 2035583 h 2323145"/>
              <a:gd name="connsiteX222" fmla="*/ 2285481 w 11269336"/>
              <a:gd name="connsiteY222" fmla="*/ 2045197 h 2323145"/>
              <a:gd name="connsiteX223" fmla="*/ 2273666 w 11269336"/>
              <a:gd name="connsiteY223" fmla="*/ 2048710 h 2323145"/>
              <a:gd name="connsiteX224" fmla="*/ 2270719 w 11269336"/>
              <a:gd name="connsiteY224" fmla="*/ 2052702 h 2323145"/>
              <a:gd name="connsiteX225" fmla="*/ 2253080 w 11269336"/>
              <a:gd name="connsiteY225" fmla="*/ 2056363 h 2323145"/>
              <a:gd name="connsiteX226" fmla="*/ 2250906 w 11269336"/>
              <a:gd name="connsiteY226" fmla="*/ 2055654 h 2323145"/>
              <a:gd name="connsiteX227" fmla="*/ 2236905 w 11269336"/>
              <a:gd name="connsiteY227" fmla="*/ 2062882 h 2323145"/>
              <a:gd name="connsiteX228" fmla="*/ 2225830 w 11269336"/>
              <a:gd name="connsiteY228" fmla="*/ 2074027 h 2323145"/>
              <a:gd name="connsiteX229" fmla="*/ 2073776 w 11269336"/>
              <a:gd name="connsiteY229" fmla="*/ 2089244 h 2323145"/>
              <a:gd name="connsiteX230" fmla="*/ 1948256 w 11269336"/>
              <a:gd name="connsiteY230" fmla="*/ 2146616 h 2323145"/>
              <a:gd name="connsiteX231" fmla="*/ 1865582 w 11269336"/>
              <a:gd name="connsiteY231" fmla="*/ 2153738 h 2323145"/>
              <a:gd name="connsiteX232" fmla="*/ 1835210 w 11269336"/>
              <a:gd name="connsiteY232" fmla="*/ 2134244 h 2323145"/>
              <a:gd name="connsiteX233" fmla="*/ 1632661 w 11269336"/>
              <a:gd name="connsiteY233" fmla="*/ 2173882 h 2323145"/>
              <a:gd name="connsiteX234" fmla="*/ 1579590 w 11269336"/>
              <a:gd name="connsiteY234" fmla="*/ 2173680 h 2323145"/>
              <a:gd name="connsiteX235" fmla="*/ 1535601 w 11269336"/>
              <a:gd name="connsiteY235" fmla="*/ 2194590 h 2323145"/>
              <a:gd name="connsiteX236" fmla="*/ 1515594 w 11269336"/>
              <a:gd name="connsiteY236" fmla="*/ 2189622 h 2323145"/>
              <a:gd name="connsiteX237" fmla="*/ 1512113 w 11269336"/>
              <a:gd name="connsiteY237" fmla="*/ 2188534 h 2323145"/>
              <a:gd name="connsiteX238" fmla="*/ 1498838 w 11269336"/>
              <a:gd name="connsiteY238" fmla="*/ 2189213 h 2323145"/>
              <a:gd name="connsiteX239" fmla="*/ 1494279 w 11269336"/>
              <a:gd name="connsiteY239" fmla="*/ 2183112 h 2323145"/>
              <a:gd name="connsiteX240" fmla="*/ 1473714 w 11269336"/>
              <a:gd name="connsiteY240" fmla="*/ 2179625 h 2323145"/>
              <a:gd name="connsiteX241" fmla="*/ 1449503 w 11269336"/>
              <a:gd name="connsiteY241" fmla="*/ 2182633 h 2323145"/>
              <a:gd name="connsiteX242" fmla="*/ 1266687 w 11269336"/>
              <a:gd name="connsiteY242" fmla="*/ 2212688 h 2323145"/>
              <a:gd name="connsiteX243" fmla="*/ 1239614 w 11269336"/>
              <a:gd name="connsiteY243" fmla="*/ 2209727 h 2323145"/>
              <a:gd name="connsiteX244" fmla="*/ 1202436 w 11269336"/>
              <a:gd name="connsiteY244" fmla="*/ 2209817 h 2323145"/>
              <a:gd name="connsiteX245" fmla="*/ 1136097 w 11269336"/>
              <a:gd name="connsiteY245" fmla="*/ 2205112 h 2323145"/>
              <a:gd name="connsiteX246" fmla="*/ 988232 w 11269336"/>
              <a:gd name="connsiteY246" fmla="*/ 2235635 h 2323145"/>
              <a:gd name="connsiteX247" fmla="*/ 981959 w 11269336"/>
              <a:gd name="connsiteY247" fmla="*/ 2231607 h 2323145"/>
              <a:gd name="connsiteX248" fmla="*/ 938600 w 11269336"/>
              <a:gd name="connsiteY248" fmla="*/ 2238113 h 2323145"/>
              <a:gd name="connsiteX249" fmla="*/ 791788 w 11269336"/>
              <a:gd name="connsiteY249" fmla="*/ 2293224 h 2323145"/>
              <a:gd name="connsiteX250" fmla="*/ 706914 w 11269336"/>
              <a:gd name="connsiteY250" fmla="*/ 2305046 h 2323145"/>
              <a:gd name="connsiteX251" fmla="*/ 675971 w 11269336"/>
              <a:gd name="connsiteY251" fmla="*/ 2304030 h 2323145"/>
              <a:gd name="connsiteX252" fmla="*/ 624180 w 11269336"/>
              <a:gd name="connsiteY252" fmla="*/ 2302650 h 2323145"/>
              <a:gd name="connsiteX253" fmla="*/ 583453 w 11269336"/>
              <a:gd name="connsiteY253" fmla="*/ 2288788 h 2323145"/>
              <a:gd name="connsiteX254" fmla="*/ 540946 w 11269336"/>
              <a:gd name="connsiteY254" fmla="*/ 2292721 h 2323145"/>
              <a:gd name="connsiteX255" fmla="*/ 533680 w 11269336"/>
              <a:gd name="connsiteY255" fmla="*/ 2310233 h 2323145"/>
              <a:gd name="connsiteX256" fmla="*/ 487366 w 11269336"/>
              <a:gd name="connsiteY256" fmla="*/ 2309053 h 2323145"/>
              <a:gd name="connsiteX257" fmla="*/ 416820 w 11269336"/>
              <a:gd name="connsiteY257" fmla="*/ 2305443 h 2323145"/>
              <a:gd name="connsiteX258" fmla="*/ 376805 w 11269336"/>
              <a:gd name="connsiteY258" fmla="*/ 2307647 h 2323145"/>
              <a:gd name="connsiteX259" fmla="*/ 266777 w 11269336"/>
              <a:gd name="connsiteY259" fmla="*/ 2309012 h 2323145"/>
              <a:gd name="connsiteX260" fmla="*/ 156013 w 11269336"/>
              <a:gd name="connsiteY260" fmla="*/ 2306832 h 2323145"/>
              <a:gd name="connsiteX261" fmla="*/ 87258 w 11269336"/>
              <a:gd name="connsiteY261" fmla="*/ 2285511 h 2323145"/>
              <a:gd name="connsiteX262" fmla="*/ 23798 w 11269336"/>
              <a:gd name="connsiteY262" fmla="*/ 2281822 h 2323145"/>
              <a:gd name="connsiteX263" fmla="*/ 0 w 11269336"/>
              <a:gd name="connsiteY263" fmla="*/ 2285369 h 2323145"/>
              <a:gd name="connsiteX264" fmla="*/ 0 w 11269336"/>
              <a:gd name="connsiteY26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8977138 w 11269336"/>
              <a:gd name="connsiteY22" fmla="*/ 774970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263254 w 11269336"/>
              <a:gd name="connsiteY20" fmla="*/ 645662 h 2323145"/>
              <a:gd name="connsiteX21" fmla="*/ 9162278 w 11269336"/>
              <a:gd name="connsiteY21" fmla="*/ 704724 h 2323145"/>
              <a:gd name="connsiteX22" fmla="*/ 9062863 w 11269336"/>
              <a:gd name="connsiteY22" fmla="*/ 754656 h 2323145"/>
              <a:gd name="connsiteX23" fmla="*/ 8914746 w 11269336"/>
              <a:gd name="connsiteY23" fmla="*/ 826428 h 2323145"/>
              <a:gd name="connsiteX24" fmla="*/ 8917778 w 11269336"/>
              <a:gd name="connsiteY24" fmla="*/ 835198 h 2323145"/>
              <a:gd name="connsiteX25" fmla="*/ 8905560 w 11269336"/>
              <a:gd name="connsiteY25" fmla="*/ 838358 h 2323145"/>
              <a:gd name="connsiteX26" fmla="*/ 8897564 w 11269336"/>
              <a:gd name="connsiteY26" fmla="*/ 834287 h 2323145"/>
              <a:gd name="connsiteX27" fmla="*/ 8878040 w 11269336"/>
              <a:gd name="connsiteY27" fmla="*/ 844150 h 2323145"/>
              <a:gd name="connsiteX28" fmla="*/ 8795998 w 11269336"/>
              <a:gd name="connsiteY28" fmla="*/ 863337 h 2323145"/>
              <a:gd name="connsiteX29" fmla="*/ 8776970 w 11269336"/>
              <a:gd name="connsiteY29" fmla="*/ 885177 h 2323145"/>
              <a:gd name="connsiteX30" fmla="*/ 8755719 w 11269336"/>
              <a:gd name="connsiteY30" fmla="*/ 889754 h 2323145"/>
              <a:gd name="connsiteX31" fmla="*/ 8743257 w 11269336"/>
              <a:gd name="connsiteY31" fmla="*/ 904723 h 2323145"/>
              <a:gd name="connsiteX32" fmla="*/ 8721366 w 11269336"/>
              <a:gd name="connsiteY32" fmla="*/ 904711 h 2323145"/>
              <a:gd name="connsiteX33" fmla="*/ 8678353 w 11269336"/>
              <a:gd name="connsiteY33" fmla="*/ 926318 h 2323145"/>
              <a:gd name="connsiteX34" fmla="*/ 8636849 w 11269336"/>
              <a:gd name="connsiteY34" fmla="*/ 937900 h 2323145"/>
              <a:gd name="connsiteX35" fmla="*/ 8620213 w 11269336"/>
              <a:gd name="connsiteY35" fmla="*/ 943068 h 2323145"/>
              <a:gd name="connsiteX36" fmla="*/ 8612581 w 11269336"/>
              <a:gd name="connsiteY36" fmla="*/ 952695 h 2323145"/>
              <a:gd name="connsiteX37" fmla="*/ 8589038 w 11269336"/>
              <a:gd name="connsiteY37" fmla="*/ 963892 h 2323145"/>
              <a:gd name="connsiteX38" fmla="*/ 8579950 w 11269336"/>
              <a:gd name="connsiteY38" fmla="*/ 960899 h 2323145"/>
              <a:gd name="connsiteX39" fmla="*/ 8579319 w 11269336"/>
              <a:gd name="connsiteY39" fmla="*/ 965630 h 2323145"/>
              <a:gd name="connsiteX40" fmla="*/ 8547429 w 11269336"/>
              <a:gd name="connsiteY40" fmla="*/ 984506 h 2323145"/>
              <a:gd name="connsiteX41" fmla="*/ 8478704 w 11269336"/>
              <a:gd name="connsiteY41" fmla="*/ 1025490 h 2323145"/>
              <a:gd name="connsiteX42" fmla="*/ 8461421 w 11269336"/>
              <a:gd name="connsiteY42" fmla="*/ 1035512 h 2323145"/>
              <a:gd name="connsiteX43" fmla="*/ 8445003 w 11269336"/>
              <a:gd name="connsiteY43" fmla="*/ 1036851 h 2323145"/>
              <a:gd name="connsiteX44" fmla="*/ 8357350 w 11269336"/>
              <a:gd name="connsiteY44" fmla="*/ 1060213 h 2323145"/>
              <a:gd name="connsiteX45" fmla="*/ 8335565 w 11269336"/>
              <a:gd name="connsiteY45" fmla="*/ 1061151 h 2323145"/>
              <a:gd name="connsiteX46" fmla="*/ 8325267 w 11269336"/>
              <a:gd name="connsiteY46" fmla="*/ 1055919 h 2323145"/>
              <a:gd name="connsiteX47" fmla="*/ 8293586 w 11269336"/>
              <a:gd name="connsiteY47" fmla="*/ 1076144 h 2323145"/>
              <a:gd name="connsiteX48" fmla="*/ 8242405 w 11269336"/>
              <a:gd name="connsiteY48" fmla="*/ 1095960 h 2323145"/>
              <a:gd name="connsiteX49" fmla="*/ 8197391 w 11269336"/>
              <a:gd name="connsiteY49" fmla="*/ 1107746 h 2323145"/>
              <a:gd name="connsiteX50" fmla="*/ 8081474 w 11269336"/>
              <a:gd name="connsiteY50" fmla="*/ 1130125 h 2323145"/>
              <a:gd name="connsiteX51" fmla="*/ 8053585 w 11269336"/>
              <a:gd name="connsiteY51" fmla="*/ 1129169 h 2323145"/>
              <a:gd name="connsiteX52" fmla="*/ 8038422 w 11269336"/>
              <a:gd name="connsiteY52" fmla="*/ 1119092 h 2323145"/>
              <a:gd name="connsiteX53" fmla="*/ 8029450 w 11269336"/>
              <a:gd name="connsiteY53" fmla="*/ 1125592 h 2323145"/>
              <a:gd name="connsiteX54" fmla="*/ 7959552 w 11269336"/>
              <a:gd name="connsiteY54" fmla="*/ 1140188 h 2323145"/>
              <a:gd name="connsiteX55" fmla="*/ 7914188 w 11269336"/>
              <a:gd name="connsiteY55" fmla="*/ 1150862 h 2323145"/>
              <a:gd name="connsiteX56" fmla="*/ 7914918 w 11269336"/>
              <a:gd name="connsiteY56" fmla="*/ 1168758 h 2323145"/>
              <a:gd name="connsiteX57" fmla="*/ 7875510 w 11269336"/>
              <a:gd name="connsiteY57" fmla="*/ 1183153 h 2323145"/>
              <a:gd name="connsiteX58" fmla="*/ 7829932 w 11269336"/>
              <a:gd name="connsiteY58" fmla="*/ 1180782 h 2323145"/>
              <a:gd name="connsiteX59" fmla="*/ 7779182 w 11269336"/>
              <a:gd name="connsiteY59" fmla="*/ 1192665 h 2323145"/>
              <a:gd name="connsiteX60" fmla="*/ 7748774 w 11269336"/>
              <a:gd name="connsiteY60" fmla="*/ 1199586 h 2323145"/>
              <a:gd name="connsiteX61" fmla="*/ 7671846 w 11269336"/>
              <a:gd name="connsiteY61" fmla="*/ 1231966 h 2323145"/>
              <a:gd name="connsiteX62" fmla="*/ 7554146 w 11269336"/>
              <a:gd name="connsiteY62" fmla="*/ 1319748 h 2323145"/>
              <a:gd name="connsiteX63" fmla="*/ 7515052 w 11269336"/>
              <a:gd name="connsiteY63" fmla="*/ 1336718 h 2323145"/>
              <a:gd name="connsiteX64" fmla="*/ 7507193 w 11269336"/>
              <a:gd name="connsiteY64" fmla="*/ 1334617 h 2323145"/>
              <a:gd name="connsiteX65" fmla="*/ 7461694 w 11269336"/>
              <a:gd name="connsiteY65" fmla="*/ 1375866 h 2323145"/>
              <a:gd name="connsiteX66" fmla="*/ 7377571 w 11269336"/>
              <a:gd name="connsiteY66" fmla="*/ 1400128 h 2323145"/>
              <a:gd name="connsiteX67" fmla="*/ 7311261 w 11269336"/>
              <a:gd name="connsiteY67" fmla="*/ 1412652 h 2323145"/>
              <a:gd name="connsiteX68" fmla="*/ 7275307 w 11269336"/>
              <a:gd name="connsiteY68" fmla="*/ 1422171 h 2323145"/>
              <a:gd name="connsiteX69" fmla="*/ 7247783 w 11269336"/>
              <a:gd name="connsiteY69" fmla="*/ 1426330 h 2323145"/>
              <a:gd name="connsiteX70" fmla="*/ 7185047 w 11269336"/>
              <a:gd name="connsiteY70" fmla="*/ 1451812 h 2323145"/>
              <a:gd name="connsiteX71" fmla="*/ 7084117 w 11269336"/>
              <a:gd name="connsiteY71" fmla="*/ 1500281 h 2323145"/>
              <a:gd name="connsiteX72" fmla="*/ 7062011 w 11269336"/>
              <a:gd name="connsiteY72" fmla="*/ 1509183 h 2323145"/>
              <a:gd name="connsiteX73" fmla="*/ 7040555 w 11269336"/>
              <a:gd name="connsiteY73" fmla="*/ 1511207 h 2323145"/>
              <a:gd name="connsiteX74" fmla="*/ 7033438 w 11269336"/>
              <a:gd name="connsiteY74" fmla="*/ 1506772 h 2323145"/>
              <a:gd name="connsiteX75" fmla="*/ 7020886 w 11269336"/>
              <a:gd name="connsiteY75" fmla="*/ 1510764 h 2323145"/>
              <a:gd name="connsiteX76" fmla="*/ 7017033 w 11269336"/>
              <a:gd name="connsiteY76" fmla="*/ 1510650 h 2323145"/>
              <a:gd name="connsiteX77" fmla="*/ 6995460 w 11269336"/>
              <a:gd name="connsiteY77" fmla="*/ 1511173 h 2323145"/>
              <a:gd name="connsiteX78" fmla="*/ 6962144 w 11269336"/>
              <a:gd name="connsiteY78" fmla="*/ 1541508 h 2323145"/>
              <a:gd name="connsiteX79" fmla="*/ 6910674 w 11269336"/>
              <a:gd name="connsiteY79" fmla="*/ 1554793 h 2323145"/>
              <a:gd name="connsiteX80" fmla="*/ 6732152 w 11269336"/>
              <a:gd name="connsiteY80" fmla="*/ 1642538 h 2323145"/>
              <a:gd name="connsiteX81" fmla="*/ 6694106 w 11269336"/>
              <a:gd name="connsiteY81" fmla="*/ 1632377 h 2323145"/>
              <a:gd name="connsiteX82" fmla="*/ 6617223 w 11269336"/>
              <a:gd name="connsiteY82" fmla="*/ 1659889 h 2323145"/>
              <a:gd name="connsiteX83" fmla="*/ 6521138 w 11269336"/>
              <a:gd name="connsiteY83" fmla="*/ 1744340 h 2323145"/>
              <a:gd name="connsiteX84" fmla="*/ 6380677 w 11269336"/>
              <a:gd name="connsiteY84" fmla="*/ 1796883 h 2323145"/>
              <a:gd name="connsiteX85" fmla="*/ 6374897 w 11269336"/>
              <a:gd name="connsiteY85" fmla="*/ 1809910 h 2323145"/>
              <a:gd name="connsiteX86" fmla="*/ 6364545 w 11269336"/>
              <a:gd name="connsiteY86" fmla="*/ 1820090 h 2323145"/>
              <a:gd name="connsiteX87" fmla="*/ 6362126 w 11269336"/>
              <a:gd name="connsiteY87" fmla="*/ 1819991 h 2323145"/>
              <a:gd name="connsiteX88" fmla="*/ 6346673 w 11269336"/>
              <a:gd name="connsiteY88" fmla="*/ 1827824 h 2323145"/>
              <a:gd name="connsiteX89" fmla="*/ 6345588 w 11269336"/>
              <a:gd name="connsiteY89" fmla="*/ 1832232 h 2323145"/>
              <a:gd name="connsiteX90" fmla="*/ 6335708 w 11269336"/>
              <a:gd name="connsiteY90" fmla="*/ 1838451 h 2323145"/>
              <a:gd name="connsiteX91" fmla="*/ 6318182 w 11269336"/>
              <a:gd name="connsiteY91" fmla="*/ 1852975 h 2323145"/>
              <a:gd name="connsiteX92" fmla="*/ 6313084 w 11269336"/>
              <a:gd name="connsiteY92" fmla="*/ 1853561 h 2323145"/>
              <a:gd name="connsiteX93" fmla="*/ 6283816 w 11269336"/>
              <a:gd name="connsiteY93" fmla="*/ 1872148 h 2323145"/>
              <a:gd name="connsiteX94" fmla="*/ 6282550 w 11269336"/>
              <a:gd name="connsiteY94" fmla="*/ 1871392 h 2323145"/>
              <a:gd name="connsiteX95" fmla="*/ 6270527 w 11269336"/>
              <a:gd name="connsiteY95" fmla="*/ 1872208 h 2323145"/>
              <a:gd name="connsiteX96" fmla="*/ 6249518 w 11269336"/>
              <a:gd name="connsiteY96" fmla="*/ 1876079 h 2323145"/>
              <a:gd name="connsiteX97" fmla="*/ 6190386 w 11269336"/>
              <a:gd name="connsiteY97" fmla="*/ 1872478 h 2323145"/>
              <a:gd name="connsiteX98" fmla="*/ 6159777 w 11269336"/>
              <a:gd name="connsiteY98" fmla="*/ 1891745 h 2323145"/>
              <a:gd name="connsiteX99" fmla="*/ 6153131 w 11269336"/>
              <a:gd name="connsiteY99" fmla="*/ 1895079 h 2323145"/>
              <a:gd name="connsiteX100" fmla="*/ 6152798 w 11269336"/>
              <a:gd name="connsiteY100" fmla="*/ 1894920 h 2323145"/>
              <a:gd name="connsiteX101" fmla="*/ 6145388 w 11269336"/>
              <a:gd name="connsiteY101" fmla="*/ 1897990 h 2323145"/>
              <a:gd name="connsiteX102" fmla="*/ 6141014 w 11269336"/>
              <a:gd name="connsiteY102" fmla="*/ 1901155 h 2323145"/>
              <a:gd name="connsiteX103" fmla="*/ 6128122 w 11269336"/>
              <a:gd name="connsiteY103" fmla="*/ 1907623 h 2323145"/>
              <a:gd name="connsiteX104" fmla="*/ 6122351 w 11269336"/>
              <a:gd name="connsiteY104" fmla="*/ 1908359 h 2323145"/>
              <a:gd name="connsiteX105" fmla="*/ 6064750 w 11269336"/>
              <a:gd name="connsiteY105" fmla="*/ 1896394 h 2323145"/>
              <a:gd name="connsiteX106" fmla="*/ 5964230 w 11269336"/>
              <a:gd name="connsiteY106" fmla="*/ 1910038 h 2323145"/>
              <a:gd name="connsiteX107" fmla="*/ 5865399 w 11269336"/>
              <a:gd name="connsiteY107" fmla="*/ 1926966 h 2323145"/>
              <a:gd name="connsiteX108" fmla="*/ 5829951 w 11269336"/>
              <a:gd name="connsiteY108" fmla="*/ 1934755 h 2323145"/>
              <a:gd name="connsiteX109" fmla="*/ 5765285 w 11269336"/>
              <a:gd name="connsiteY109" fmla="*/ 1941322 h 2323145"/>
              <a:gd name="connsiteX110" fmla="*/ 5734750 w 11269336"/>
              <a:gd name="connsiteY110" fmla="*/ 1939793 h 2323145"/>
              <a:gd name="connsiteX111" fmla="*/ 5733569 w 11269336"/>
              <a:gd name="connsiteY111" fmla="*/ 1940505 h 2323145"/>
              <a:gd name="connsiteX112" fmla="*/ 5730329 w 11269336"/>
              <a:gd name="connsiteY112" fmla="*/ 1937845 h 2323145"/>
              <a:gd name="connsiteX113" fmla="*/ 5724661 w 11269336"/>
              <a:gd name="connsiteY113" fmla="*/ 1937455 h 2323145"/>
              <a:gd name="connsiteX114" fmla="*/ 5710186 w 11269336"/>
              <a:gd name="connsiteY114" fmla="*/ 1941370 h 2323145"/>
              <a:gd name="connsiteX115" fmla="*/ 5704910 w 11269336"/>
              <a:gd name="connsiteY115" fmla="*/ 1943663 h 2323145"/>
              <a:gd name="connsiteX116" fmla="*/ 5696836 w 11269336"/>
              <a:gd name="connsiteY116" fmla="*/ 1945271 h 2323145"/>
              <a:gd name="connsiteX117" fmla="*/ 5696583 w 11269336"/>
              <a:gd name="connsiteY117" fmla="*/ 1945050 h 2323145"/>
              <a:gd name="connsiteX118" fmla="*/ 5689123 w 11269336"/>
              <a:gd name="connsiteY118" fmla="*/ 1947067 h 2323145"/>
              <a:gd name="connsiteX119" fmla="*/ 5653291 w 11269336"/>
              <a:gd name="connsiteY119" fmla="*/ 1960245 h 2323145"/>
              <a:gd name="connsiteX120" fmla="*/ 5599385 w 11269336"/>
              <a:gd name="connsiteY120" fmla="*/ 1945198 h 2323145"/>
              <a:gd name="connsiteX121" fmla="*/ 5578300 w 11269336"/>
              <a:gd name="connsiteY121" fmla="*/ 1944963 h 2323145"/>
              <a:gd name="connsiteX122" fmla="*/ 5566758 w 11269336"/>
              <a:gd name="connsiteY122" fmla="*/ 1943441 h 2323145"/>
              <a:gd name="connsiteX123" fmla="*/ 5565857 w 11269336"/>
              <a:gd name="connsiteY123" fmla="*/ 1942445 h 2323145"/>
              <a:gd name="connsiteX124" fmla="*/ 5531534 w 11269336"/>
              <a:gd name="connsiteY124" fmla="*/ 1955208 h 2323145"/>
              <a:gd name="connsiteX125" fmla="*/ 5526552 w 11269336"/>
              <a:gd name="connsiteY125" fmla="*/ 1954799 h 2323145"/>
              <a:gd name="connsiteX126" fmla="*/ 5504723 w 11269336"/>
              <a:gd name="connsiteY126" fmla="*/ 1965811 h 2323145"/>
              <a:gd name="connsiteX127" fmla="*/ 5493156 w 11269336"/>
              <a:gd name="connsiteY127" fmla="*/ 1970063 h 2323145"/>
              <a:gd name="connsiteX128" fmla="*/ 5490486 w 11269336"/>
              <a:gd name="connsiteY128" fmla="*/ 1974227 h 2323145"/>
              <a:gd name="connsiteX129" fmla="*/ 5473107 w 11269336"/>
              <a:gd name="connsiteY129" fmla="*/ 1979001 h 2323145"/>
              <a:gd name="connsiteX130" fmla="*/ 5470885 w 11269336"/>
              <a:gd name="connsiteY130" fmla="*/ 1978432 h 2323145"/>
              <a:gd name="connsiteX131" fmla="*/ 5457393 w 11269336"/>
              <a:gd name="connsiteY131" fmla="*/ 1986525 h 2323145"/>
              <a:gd name="connsiteX132" fmla="*/ 5447102 w 11269336"/>
              <a:gd name="connsiteY132" fmla="*/ 1998329 h 2323145"/>
              <a:gd name="connsiteX133" fmla="*/ 5159151 w 11269336"/>
              <a:gd name="connsiteY133" fmla="*/ 2029640 h 2323145"/>
              <a:gd name="connsiteX134" fmla="*/ 5041688 w 11269336"/>
              <a:gd name="connsiteY134" fmla="*/ 2022334 h 2323145"/>
              <a:gd name="connsiteX135" fmla="*/ 4860988 w 11269336"/>
              <a:gd name="connsiteY135" fmla="*/ 2135698 h 2323145"/>
              <a:gd name="connsiteX136" fmla="*/ 4807902 w 11269336"/>
              <a:gd name="connsiteY136" fmla="*/ 2138894 h 2323145"/>
              <a:gd name="connsiteX137" fmla="*/ 4765388 w 11269336"/>
              <a:gd name="connsiteY137" fmla="*/ 2162525 h 2323145"/>
              <a:gd name="connsiteX138" fmla="*/ 4745033 w 11269336"/>
              <a:gd name="connsiteY138" fmla="*/ 2158859 h 2323145"/>
              <a:gd name="connsiteX139" fmla="*/ 4741475 w 11269336"/>
              <a:gd name="connsiteY139" fmla="*/ 2157998 h 2323145"/>
              <a:gd name="connsiteX140" fmla="*/ 4728247 w 11269336"/>
              <a:gd name="connsiteY140" fmla="*/ 2159526 h 2323145"/>
              <a:gd name="connsiteX141" fmla="*/ 4723263 w 11269336"/>
              <a:gd name="connsiteY141" fmla="*/ 2153742 h 2323145"/>
              <a:gd name="connsiteX142" fmla="*/ 4702453 w 11269336"/>
              <a:gd name="connsiteY142" fmla="*/ 2151586 h 2323145"/>
              <a:gd name="connsiteX143" fmla="*/ 4678455 w 11269336"/>
              <a:gd name="connsiteY143" fmla="*/ 2156131 h 2323145"/>
              <a:gd name="connsiteX144" fmla="*/ 4593061 w 11269336"/>
              <a:gd name="connsiteY144" fmla="*/ 2171597 h 2323145"/>
              <a:gd name="connsiteX145" fmla="*/ 4579902 w 11269336"/>
              <a:gd name="connsiteY145" fmla="*/ 2177927 h 2323145"/>
              <a:gd name="connsiteX146" fmla="*/ 4533444 w 11269336"/>
              <a:gd name="connsiteY146" fmla="*/ 2181200 h 2323145"/>
              <a:gd name="connsiteX147" fmla="*/ 4492832 w 11269336"/>
              <a:gd name="connsiteY147" fmla="*/ 2188033 h 2323145"/>
              <a:gd name="connsiteX148" fmla="*/ 4467257 w 11269336"/>
              <a:gd name="connsiteY148" fmla="*/ 2196121 h 2323145"/>
              <a:gd name="connsiteX149" fmla="*/ 4459937 w 11269336"/>
              <a:gd name="connsiteY149" fmla="*/ 2195182 h 2323145"/>
              <a:gd name="connsiteX150" fmla="*/ 4433312 w 11269336"/>
              <a:gd name="connsiteY150" fmla="*/ 2199004 h 2323145"/>
              <a:gd name="connsiteX151" fmla="*/ 4420601 w 11269336"/>
              <a:gd name="connsiteY151" fmla="*/ 2205158 h 2323145"/>
              <a:gd name="connsiteX152" fmla="*/ 4405765 w 11269336"/>
              <a:gd name="connsiteY152" fmla="*/ 2199902 h 2323145"/>
              <a:gd name="connsiteX153" fmla="*/ 4401354 w 11269336"/>
              <a:gd name="connsiteY153" fmla="*/ 2194745 h 2323145"/>
              <a:gd name="connsiteX154" fmla="*/ 4383151 w 11269336"/>
              <a:gd name="connsiteY154" fmla="*/ 2201140 h 2323145"/>
              <a:gd name="connsiteX155" fmla="*/ 4366646 w 11269336"/>
              <a:gd name="connsiteY155" fmla="*/ 2198564 h 2323145"/>
              <a:gd name="connsiteX156" fmla="*/ 4354009 w 11269336"/>
              <a:gd name="connsiteY156" fmla="*/ 2204984 h 2323145"/>
              <a:gd name="connsiteX157" fmla="*/ 4348284 w 11269336"/>
              <a:gd name="connsiteY157" fmla="*/ 2205270 h 2323145"/>
              <a:gd name="connsiteX158" fmla="*/ 4333906 w 11269336"/>
              <a:gd name="connsiteY158" fmla="*/ 2205251 h 2323145"/>
              <a:gd name="connsiteX159" fmla="*/ 4308819 w 11269336"/>
              <a:gd name="connsiteY159" fmla="*/ 2203822 h 2323145"/>
              <a:gd name="connsiteX160" fmla="*/ 4301210 w 11269336"/>
              <a:gd name="connsiteY160" fmla="*/ 2204456 h 2323145"/>
              <a:gd name="connsiteX161" fmla="*/ 4283095 w 11269336"/>
              <a:gd name="connsiteY161" fmla="*/ 2198177 h 2323145"/>
              <a:gd name="connsiteX162" fmla="*/ 4250119 w 11269336"/>
              <a:gd name="connsiteY162" fmla="*/ 2196342 h 2323145"/>
              <a:gd name="connsiteX163" fmla="*/ 4189203 w 11269336"/>
              <a:gd name="connsiteY163" fmla="*/ 2178994 h 2323145"/>
              <a:gd name="connsiteX164" fmla="*/ 4154035 w 11269336"/>
              <a:gd name="connsiteY164" fmla="*/ 2171950 h 2323145"/>
              <a:gd name="connsiteX165" fmla="*/ 4129569 w 11269336"/>
              <a:gd name="connsiteY165" fmla="*/ 2163850 h 2323145"/>
              <a:gd name="connsiteX166" fmla="*/ 4061250 w 11269336"/>
              <a:gd name="connsiteY166" fmla="*/ 2159236 h 2323145"/>
              <a:gd name="connsiteX167" fmla="*/ 3945480 w 11269336"/>
              <a:gd name="connsiteY167" fmla="*/ 2158279 h 2323145"/>
              <a:gd name="connsiteX168" fmla="*/ 3921468 w 11269336"/>
              <a:gd name="connsiteY168" fmla="*/ 2156588 h 2323145"/>
              <a:gd name="connsiteX169" fmla="*/ 3903348 w 11269336"/>
              <a:gd name="connsiteY169" fmla="*/ 2149220 h 2323145"/>
              <a:gd name="connsiteX170" fmla="*/ 3901342 w 11269336"/>
              <a:gd name="connsiteY170" fmla="*/ 2142355 h 2323145"/>
              <a:gd name="connsiteX171" fmla="*/ 3888539 w 11269336"/>
              <a:gd name="connsiteY171" fmla="*/ 2140476 h 2323145"/>
              <a:gd name="connsiteX172" fmla="*/ 3885662 w 11269336"/>
              <a:gd name="connsiteY172" fmla="*/ 2138740 h 2323145"/>
              <a:gd name="connsiteX173" fmla="*/ 3868627 w 11269336"/>
              <a:gd name="connsiteY173" fmla="*/ 2130023 h 2323145"/>
              <a:gd name="connsiteX174" fmla="*/ 3819177 w 11269336"/>
              <a:gd name="connsiteY174" fmla="*/ 2142111 h 2323145"/>
              <a:gd name="connsiteX175" fmla="*/ 3769100 w 11269336"/>
              <a:gd name="connsiteY175" fmla="*/ 2131731 h 2323145"/>
              <a:gd name="connsiteX176" fmla="*/ 3562752 w 11269336"/>
              <a:gd name="connsiteY176" fmla="*/ 2131785 h 2323145"/>
              <a:gd name="connsiteX177" fmla="*/ 3541402 w 11269336"/>
              <a:gd name="connsiteY177" fmla="*/ 2106821 h 2323145"/>
              <a:gd name="connsiteX178" fmla="*/ 3365341 w 11269336"/>
              <a:gd name="connsiteY178" fmla="*/ 2077638 h 2323145"/>
              <a:gd name="connsiteX179" fmla="*/ 3170922 w 11269336"/>
              <a:gd name="connsiteY179" fmla="*/ 2115957 h 2323145"/>
              <a:gd name="connsiteX180" fmla="*/ 3156256 w 11269336"/>
              <a:gd name="connsiteY180" fmla="*/ 2124773 h 2323145"/>
              <a:gd name="connsiteX181" fmla="*/ 3140298 w 11269336"/>
              <a:gd name="connsiteY181" fmla="*/ 2129182 h 2323145"/>
              <a:gd name="connsiteX182" fmla="*/ 3138514 w 11269336"/>
              <a:gd name="connsiteY182" fmla="*/ 2128069 h 2323145"/>
              <a:gd name="connsiteX183" fmla="*/ 3120467 w 11269336"/>
              <a:gd name="connsiteY183" fmla="*/ 2128281 h 2323145"/>
              <a:gd name="connsiteX184" fmla="*/ 3116175 w 11269336"/>
              <a:gd name="connsiteY184" fmla="*/ 2131633 h 2323145"/>
              <a:gd name="connsiteX185" fmla="*/ 3103685 w 11269336"/>
              <a:gd name="connsiteY185" fmla="*/ 2132814 h 2323145"/>
              <a:gd name="connsiteX186" fmla="*/ 3078794 w 11269336"/>
              <a:gd name="connsiteY186" fmla="*/ 2137935 h 2323145"/>
              <a:gd name="connsiteX187" fmla="*/ 3074407 w 11269336"/>
              <a:gd name="connsiteY187" fmla="*/ 2136274 h 2323145"/>
              <a:gd name="connsiteX188" fmla="*/ 3037285 w 11269336"/>
              <a:gd name="connsiteY188" fmla="*/ 2139919 h 2323145"/>
              <a:gd name="connsiteX189" fmla="*/ 3036901 w 11269336"/>
              <a:gd name="connsiteY189" fmla="*/ 2138726 h 2323145"/>
              <a:gd name="connsiteX190" fmla="*/ 3026996 w 11269336"/>
              <a:gd name="connsiteY190" fmla="*/ 2134322 h 2323145"/>
              <a:gd name="connsiteX191" fmla="*/ 3007772 w 11269336"/>
              <a:gd name="connsiteY191" fmla="*/ 2128742 h 2323145"/>
              <a:gd name="connsiteX192" fmla="*/ 2965030 w 11269336"/>
              <a:gd name="connsiteY192" fmla="*/ 2100494 h 2323145"/>
              <a:gd name="connsiteX193" fmla="*/ 2926342 w 11269336"/>
              <a:gd name="connsiteY193" fmla="*/ 2104155 h 2323145"/>
              <a:gd name="connsiteX194" fmla="*/ 2918608 w 11269336"/>
              <a:gd name="connsiteY194" fmla="*/ 2104215 h 2323145"/>
              <a:gd name="connsiteX195" fmla="*/ 2918475 w 11269336"/>
              <a:gd name="connsiteY195" fmla="*/ 2103937 h 2323145"/>
              <a:gd name="connsiteX196" fmla="*/ 2910360 w 11269336"/>
              <a:gd name="connsiteY196" fmla="*/ 2103444 h 2323145"/>
              <a:gd name="connsiteX197" fmla="*/ 2904507 w 11269336"/>
              <a:gd name="connsiteY197" fmla="*/ 2104326 h 2323145"/>
              <a:gd name="connsiteX198" fmla="*/ 2889503 w 11269336"/>
              <a:gd name="connsiteY198" fmla="*/ 2104443 h 2323145"/>
              <a:gd name="connsiteX199" fmla="*/ 2884480 w 11269336"/>
              <a:gd name="connsiteY199" fmla="*/ 2102626 h 2323145"/>
              <a:gd name="connsiteX200" fmla="*/ 2882689 w 11269336"/>
              <a:gd name="connsiteY200" fmla="*/ 2099228 h 2323145"/>
              <a:gd name="connsiteX201" fmla="*/ 2881291 w 11269336"/>
              <a:gd name="connsiteY201" fmla="*/ 2099618 h 2323145"/>
              <a:gd name="connsiteX202" fmla="*/ 2853979 w 11269336"/>
              <a:gd name="connsiteY202" fmla="*/ 2090388 h 2323145"/>
              <a:gd name="connsiteX203" fmla="*/ 2791790 w 11269336"/>
              <a:gd name="connsiteY203" fmla="*/ 2080332 h 2323145"/>
              <a:gd name="connsiteX204" fmla="*/ 2755844 w 11269336"/>
              <a:gd name="connsiteY204" fmla="*/ 2078874 h 2323145"/>
              <a:gd name="connsiteX205" fmla="*/ 2657742 w 11269336"/>
              <a:gd name="connsiteY205" fmla="*/ 2070179 h 2323145"/>
              <a:gd name="connsiteX206" fmla="*/ 2559549 w 11269336"/>
              <a:gd name="connsiteY206" fmla="*/ 2057873 h 2323145"/>
              <a:gd name="connsiteX207" fmla="*/ 2512054 w 11269336"/>
              <a:gd name="connsiteY207" fmla="*/ 2031671 h 2323145"/>
              <a:gd name="connsiteX208" fmla="*/ 2506437 w 11269336"/>
              <a:gd name="connsiteY208" fmla="*/ 2030918 h 2323145"/>
              <a:gd name="connsiteX209" fmla="*/ 2491752 w 11269336"/>
              <a:gd name="connsiteY209" fmla="*/ 2033906 h 2323145"/>
              <a:gd name="connsiteX210" fmla="*/ 2486338 w 11269336"/>
              <a:gd name="connsiteY210" fmla="*/ 2035862 h 2323145"/>
              <a:gd name="connsiteX211" fmla="*/ 2478186 w 11269336"/>
              <a:gd name="connsiteY211" fmla="*/ 2036953 h 2323145"/>
              <a:gd name="connsiteX212" fmla="*/ 2477950 w 11269336"/>
              <a:gd name="connsiteY212" fmla="*/ 2036715 h 2323145"/>
              <a:gd name="connsiteX213" fmla="*/ 2470381 w 11269336"/>
              <a:gd name="connsiteY213" fmla="*/ 2038256 h 2323145"/>
              <a:gd name="connsiteX214" fmla="*/ 2433781 w 11269336"/>
              <a:gd name="connsiteY214" fmla="*/ 2049140 h 2323145"/>
              <a:gd name="connsiteX215" fmla="*/ 2381172 w 11269336"/>
              <a:gd name="connsiteY215" fmla="*/ 2030645 h 2323145"/>
              <a:gd name="connsiteX216" fmla="*/ 2360198 w 11269336"/>
              <a:gd name="connsiteY216" fmla="*/ 2029059 h 2323145"/>
              <a:gd name="connsiteX217" fmla="*/ 2348815 w 11269336"/>
              <a:gd name="connsiteY217" fmla="*/ 2026798 h 2323145"/>
              <a:gd name="connsiteX218" fmla="*/ 2347988 w 11269336"/>
              <a:gd name="connsiteY218" fmla="*/ 2025745 h 2323145"/>
              <a:gd name="connsiteX219" fmla="*/ 2312920 w 11269336"/>
              <a:gd name="connsiteY219" fmla="*/ 2036311 h 2323145"/>
              <a:gd name="connsiteX220" fmla="*/ 2307986 w 11269336"/>
              <a:gd name="connsiteY220" fmla="*/ 2035583 h 2323145"/>
              <a:gd name="connsiteX221" fmla="*/ 2285481 w 11269336"/>
              <a:gd name="connsiteY221" fmla="*/ 2045197 h 2323145"/>
              <a:gd name="connsiteX222" fmla="*/ 2273666 w 11269336"/>
              <a:gd name="connsiteY222" fmla="*/ 2048710 h 2323145"/>
              <a:gd name="connsiteX223" fmla="*/ 2270719 w 11269336"/>
              <a:gd name="connsiteY223" fmla="*/ 2052702 h 2323145"/>
              <a:gd name="connsiteX224" fmla="*/ 2253080 w 11269336"/>
              <a:gd name="connsiteY224" fmla="*/ 2056363 h 2323145"/>
              <a:gd name="connsiteX225" fmla="*/ 2250906 w 11269336"/>
              <a:gd name="connsiteY225" fmla="*/ 2055654 h 2323145"/>
              <a:gd name="connsiteX226" fmla="*/ 2236905 w 11269336"/>
              <a:gd name="connsiteY226" fmla="*/ 2062882 h 2323145"/>
              <a:gd name="connsiteX227" fmla="*/ 2225830 w 11269336"/>
              <a:gd name="connsiteY227" fmla="*/ 2074027 h 2323145"/>
              <a:gd name="connsiteX228" fmla="*/ 2073776 w 11269336"/>
              <a:gd name="connsiteY228" fmla="*/ 2089244 h 2323145"/>
              <a:gd name="connsiteX229" fmla="*/ 1948256 w 11269336"/>
              <a:gd name="connsiteY229" fmla="*/ 2146616 h 2323145"/>
              <a:gd name="connsiteX230" fmla="*/ 1865582 w 11269336"/>
              <a:gd name="connsiteY230" fmla="*/ 2153738 h 2323145"/>
              <a:gd name="connsiteX231" fmla="*/ 1835210 w 11269336"/>
              <a:gd name="connsiteY231" fmla="*/ 2134244 h 2323145"/>
              <a:gd name="connsiteX232" fmla="*/ 1632661 w 11269336"/>
              <a:gd name="connsiteY232" fmla="*/ 2173882 h 2323145"/>
              <a:gd name="connsiteX233" fmla="*/ 1579590 w 11269336"/>
              <a:gd name="connsiteY233" fmla="*/ 2173680 h 2323145"/>
              <a:gd name="connsiteX234" fmla="*/ 1535601 w 11269336"/>
              <a:gd name="connsiteY234" fmla="*/ 2194590 h 2323145"/>
              <a:gd name="connsiteX235" fmla="*/ 1515594 w 11269336"/>
              <a:gd name="connsiteY235" fmla="*/ 2189622 h 2323145"/>
              <a:gd name="connsiteX236" fmla="*/ 1512113 w 11269336"/>
              <a:gd name="connsiteY236" fmla="*/ 2188534 h 2323145"/>
              <a:gd name="connsiteX237" fmla="*/ 1498838 w 11269336"/>
              <a:gd name="connsiteY237" fmla="*/ 2189213 h 2323145"/>
              <a:gd name="connsiteX238" fmla="*/ 1494279 w 11269336"/>
              <a:gd name="connsiteY238" fmla="*/ 2183112 h 2323145"/>
              <a:gd name="connsiteX239" fmla="*/ 1473714 w 11269336"/>
              <a:gd name="connsiteY239" fmla="*/ 2179625 h 2323145"/>
              <a:gd name="connsiteX240" fmla="*/ 1449503 w 11269336"/>
              <a:gd name="connsiteY240" fmla="*/ 2182633 h 2323145"/>
              <a:gd name="connsiteX241" fmla="*/ 1266687 w 11269336"/>
              <a:gd name="connsiteY241" fmla="*/ 2212688 h 2323145"/>
              <a:gd name="connsiteX242" fmla="*/ 1239614 w 11269336"/>
              <a:gd name="connsiteY242" fmla="*/ 2209727 h 2323145"/>
              <a:gd name="connsiteX243" fmla="*/ 1202436 w 11269336"/>
              <a:gd name="connsiteY243" fmla="*/ 2209817 h 2323145"/>
              <a:gd name="connsiteX244" fmla="*/ 1136097 w 11269336"/>
              <a:gd name="connsiteY244" fmla="*/ 2205112 h 2323145"/>
              <a:gd name="connsiteX245" fmla="*/ 988232 w 11269336"/>
              <a:gd name="connsiteY245" fmla="*/ 2235635 h 2323145"/>
              <a:gd name="connsiteX246" fmla="*/ 981959 w 11269336"/>
              <a:gd name="connsiteY246" fmla="*/ 2231607 h 2323145"/>
              <a:gd name="connsiteX247" fmla="*/ 938600 w 11269336"/>
              <a:gd name="connsiteY247" fmla="*/ 2238113 h 2323145"/>
              <a:gd name="connsiteX248" fmla="*/ 791788 w 11269336"/>
              <a:gd name="connsiteY248" fmla="*/ 2293224 h 2323145"/>
              <a:gd name="connsiteX249" fmla="*/ 706914 w 11269336"/>
              <a:gd name="connsiteY249" fmla="*/ 2305046 h 2323145"/>
              <a:gd name="connsiteX250" fmla="*/ 675971 w 11269336"/>
              <a:gd name="connsiteY250" fmla="*/ 2304030 h 2323145"/>
              <a:gd name="connsiteX251" fmla="*/ 624180 w 11269336"/>
              <a:gd name="connsiteY251" fmla="*/ 2302650 h 2323145"/>
              <a:gd name="connsiteX252" fmla="*/ 583453 w 11269336"/>
              <a:gd name="connsiteY252" fmla="*/ 2288788 h 2323145"/>
              <a:gd name="connsiteX253" fmla="*/ 540946 w 11269336"/>
              <a:gd name="connsiteY253" fmla="*/ 2292721 h 2323145"/>
              <a:gd name="connsiteX254" fmla="*/ 533680 w 11269336"/>
              <a:gd name="connsiteY254" fmla="*/ 2310233 h 2323145"/>
              <a:gd name="connsiteX255" fmla="*/ 487366 w 11269336"/>
              <a:gd name="connsiteY255" fmla="*/ 2309053 h 2323145"/>
              <a:gd name="connsiteX256" fmla="*/ 416820 w 11269336"/>
              <a:gd name="connsiteY256" fmla="*/ 2305443 h 2323145"/>
              <a:gd name="connsiteX257" fmla="*/ 376805 w 11269336"/>
              <a:gd name="connsiteY257" fmla="*/ 2307647 h 2323145"/>
              <a:gd name="connsiteX258" fmla="*/ 266777 w 11269336"/>
              <a:gd name="connsiteY258" fmla="*/ 2309012 h 2323145"/>
              <a:gd name="connsiteX259" fmla="*/ 156013 w 11269336"/>
              <a:gd name="connsiteY259" fmla="*/ 2306832 h 2323145"/>
              <a:gd name="connsiteX260" fmla="*/ 87258 w 11269336"/>
              <a:gd name="connsiteY260" fmla="*/ 2285511 h 2323145"/>
              <a:gd name="connsiteX261" fmla="*/ 23798 w 11269336"/>
              <a:gd name="connsiteY261" fmla="*/ 2281822 h 2323145"/>
              <a:gd name="connsiteX262" fmla="*/ 0 w 11269336"/>
              <a:gd name="connsiteY262" fmla="*/ 2285369 h 2323145"/>
              <a:gd name="connsiteX263" fmla="*/ 0 w 11269336"/>
              <a:gd name="connsiteY26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380600 w 11269336"/>
              <a:gd name="connsiteY19" fmla="*/ 549821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41688 w 11269336"/>
              <a:gd name="connsiteY133" fmla="*/ 2022334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79902 w 11269336"/>
              <a:gd name="connsiteY144" fmla="*/ 2177927 h 2323145"/>
              <a:gd name="connsiteX145" fmla="*/ 4533444 w 11269336"/>
              <a:gd name="connsiteY145" fmla="*/ 2181200 h 2323145"/>
              <a:gd name="connsiteX146" fmla="*/ 4492832 w 11269336"/>
              <a:gd name="connsiteY146" fmla="*/ 2188033 h 2323145"/>
              <a:gd name="connsiteX147" fmla="*/ 4467257 w 11269336"/>
              <a:gd name="connsiteY147" fmla="*/ 2196121 h 2323145"/>
              <a:gd name="connsiteX148" fmla="*/ 4459937 w 11269336"/>
              <a:gd name="connsiteY148" fmla="*/ 2195182 h 2323145"/>
              <a:gd name="connsiteX149" fmla="*/ 4433312 w 11269336"/>
              <a:gd name="connsiteY149" fmla="*/ 2199004 h 2323145"/>
              <a:gd name="connsiteX150" fmla="*/ 4420601 w 11269336"/>
              <a:gd name="connsiteY150" fmla="*/ 2205158 h 2323145"/>
              <a:gd name="connsiteX151" fmla="*/ 4405765 w 11269336"/>
              <a:gd name="connsiteY151" fmla="*/ 2199902 h 2323145"/>
              <a:gd name="connsiteX152" fmla="*/ 4401354 w 11269336"/>
              <a:gd name="connsiteY152" fmla="*/ 2194745 h 2323145"/>
              <a:gd name="connsiteX153" fmla="*/ 4383151 w 11269336"/>
              <a:gd name="connsiteY153" fmla="*/ 2201140 h 2323145"/>
              <a:gd name="connsiteX154" fmla="*/ 4366646 w 11269336"/>
              <a:gd name="connsiteY154" fmla="*/ 2198564 h 2323145"/>
              <a:gd name="connsiteX155" fmla="*/ 4354009 w 11269336"/>
              <a:gd name="connsiteY155" fmla="*/ 2204984 h 2323145"/>
              <a:gd name="connsiteX156" fmla="*/ 4348284 w 11269336"/>
              <a:gd name="connsiteY156" fmla="*/ 2205270 h 2323145"/>
              <a:gd name="connsiteX157" fmla="*/ 4333906 w 11269336"/>
              <a:gd name="connsiteY157" fmla="*/ 2205251 h 2323145"/>
              <a:gd name="connsiteX158" fmla="*/ 4308819 w 11269336"/>
              <a:gd name="connsiteY158" fmla="*/ 2203822 h 2323145"/>
              <a:gd name="connsiteX159" fmla="*/ 4301210 w 11269336"/>
              <a:gd name="connsiteY159" fmla="*/ 2204456 h 2323145"/>
              <a:gd name="connsiteX160" fmla="*/ 4283095 w 11269336"/>
              <a:gd name="connsiteY160" fmla="*/ 2198177 h 2323145"/>
              <a:gd name="connsiteX161" fmla="*/ 4250119 w 11269336"/>
              <a:gd name="connsiteY161" fmla="*/ 2196342 h 2323145"/>
              <a:gd name="connsiteX162" fmla="*/ 4189203 w 11269336"/>
              <a:gd name="connsiteY162" fmla="*/ 2178994 h 2323145"/>
              <a:gd name="connsiteX163" fmla="*/ 4154035 w 11269336"/>
              <a:gd name="connsiteY163" fmla="*/ 2171950 h 2323145"/>
              <a:gd name="connsiteX164" fmla="*/ 4129569 w 11269336"/>
              <a:gd name="connsiteY164" fmla="*/ 2163850 h 2323145"/>
              <a:gd name="connsiteX165" fmla="*/ 4061250 w 11269336"/>
              <a:gd name="connsiteY165" fmla="*/ 2159236 h 2323145"/>
              <a:gd name="connsiteX166" fmla="*/ 3945480 w 11269336"/>
              <a:gd name="connsiteY166" fmla="*/ 2158279 h 2323145"/>
              <a:gd name="connsiteX167" fmla="*/ 3921468 w 11269336"/>
              <a:gd name="connsiteY167" fmla="*/ 2156588 h 2323145"/>
              <a:gd name="connsiteX168" fmla="*/ 3903348 w 11269336"/>
              <a:gd name="connsiteY168" fmla="*/ 2149220 h 2323145"/>
              <a:gd name="connsiteX169" fmla="*/ 3901342 w 11269336"/>
              <a:gd name="connsiteY169" fmla="*/ 2142355 h 2323145"/>
              <a:gd name="connsiteX170" fmla="*/ 3888539 w 11269336"/>
              <a:gd name="connsiteY170" fmla="*/ 2140476 h 2323145"/>
              <a:gd name="connsiteX171" fmla="*/ 3885662 w 11269336"/>
              <a:gd name="connsiteY171" fmla="*/ 2138740 h 2323145"/>
              <a:gd name="connsiteX172" fmla="*/ 3868627 w 11269336"/>
              <a:gd name="connsiteY172" fmla="*/ 2130023 h 2323145"/>
              <a:gd name="connsiteX173" fmla="*/ 3819177 w 11269336"/>
              <a:gd name="connsiteY173" fmla="*/ 2142111 h 2323145"/>
              <a:gd name="connsiteX174" fmla="*/ 3769100 w 11269336"/>
              <a:gd name="connsiteY174" fmla="*/ 2131731 h 2323145"/>
              <a:gd name="connsiteX175" fmla="*/ 3562752 w 11269336"/>
              <a:gd name="connsiteY175" fmla="*/ 2131785 h 2323145"/>
              <a:gd name="connsiteX176" fmla="*/ 3541402 w 11269336"/>
              <a:gd name="connsiteY176" fmla="*/ 2106821 h 2323145"/>
              <a:gd name="connsiteX177" fmla="*/ 3365341 w 11269336"/>
              <a:gd name="connsiteY177" fmla="*/ 2077638 h 2323145"/>
              <a:gd name="connsiteX178" fmla="*/ 3170922 w 11269336"/>
              <a:gd name="connsiteY178" fmla="*/ 2115957 h 2323145"/>
              <a:gd name="connsiteX179" fmla="*/ 3156256 w 11269336"/>
              <a:gd name="connsiteY179" fmla="*/ 2124773 h 2323145"/>
              <a:gd name="connsiteX180" fmla="*/ 3140298 w 11269336"/>
              <a:gd name="connsiteY180" fmla="*/ 2129182 h 2323145"/>
              <a:gd name="connsiteX181" fmla="*/ 3138514 w 11269336"/>
              <a:gd name="connsiteY181" fmla="*/ 2128069 h 2323145"/>
              <a:gd name="connsiteX182" fmla="*/ 3120467 w 11269336"/>
              <a:gd name="connsiteY182" fmla="*/ 2128281 h 2323145"/>
              <a:gd name="connsiteX183" fmla="*/ 3116175 w 11269336"/>
              <a:gd name="connsiteY183" fmla="*/ 2131633 h 2323145"/>
              <a:gd name="connsiteX184" fmla="*/ 3103685 w 11269336"/>
              <a:gd name="connsiteY184" fmla="*/ 2132814 h 2323145"/>
              <a:gd name="connsiteX185" fmla="*/ 3078794 w 11269336"/>
              <a:gd name="connsiteY185" fmla="*/ 2137935 h 2323145"/>
              <a:gd name="connsiteX186" fmla="*/ 3074407 w 11269336"/>
              <a:gd name="connsiteY186" fmla="*/ 2136274 h 2323145"/>
              <a:gd name="connsiteX187" fmla="*/ 3037285 w 11269336"/>
              <a:gd name="connsiteY187" fmla="*/ 2139919 h 2323145"/>
              <a:gd name="connsiteX188" fmla="*/ 3036901 w 11269336"/>
              <a:gd name="connsiteY188" fmla="*/ 2138726 h 2323145"/>
              <a:gd name="connsiteX189" fmla="*/ 3026996 w 11269336"/>
              <a:gd name="connsiteY189" fmla="*/ 2134322 h 2323145"/>
              <a:gd name="connsiteX190" fmla="*/ 3007772 w 11269336"/>
              <a:gd name="connsiteY190" fmla="*/ 2128742 h 2323145"/>
              <a:gd name="connsiteX191" fmla="*/ 2965030 w 11269336"/>
              <a:gd name="connsiteY191" fmla="*/ 2100494 h 2323145"/>
              <a:gd name="connsiteX192" fmla="*/ 2926342 w 11269336"/>
              <a:gd name="connsiteY192" fmla="*/ 2104155 h 2323145"/>
              <a:gd name="connsiteX193" fmla="*/ 2918608 w 11269336"/>
              <a:gd name="connsiteY193" fmla="*/ 2104215 h 2323145"/>
              <a:gd name="connsiteX194" fmla="*/ 2918475 w 11269336"/>
              <a:gd name="connsiteY194" fmla="*/ 2103937 h 2323145"/>
              <a:gd name="connsiteX195" fmla="*/ 2910360 w 11269336"/>
              <a:gd name="connsiteY195" fmla="*/ 2103444 h 2323145"/>
              <a:gd name="connsiteX196" fmla="*/ 2904507 w 11269336"/>
              <a:gd name="connsiteY196" fmla="*/ 2104326 h 2323145"/>
              <a:gd name="connsiteX197" fmla="*/ 2889503 w 11269336"/>
              <a:gd name="connsiteY197" fmla="*/ 2104443 h 2323145"/>
              <a:gd name="connsiteX198" fmla="*/ 2884480 w 11269336"/>
              <a:gd name="connsiteY198" fmla="*/ 2102626 h 2323145"/>
              <a:gd name="connsiteX199" fmla="*/ 2882689 w 11269336"/>
              <a:gd name="connsiteY199" fmla="*/ 2099228 h 2323145"/>
              <a:gd name="connsiteX200" fmla="*/ 2881291 w 11269336"/>
              <a:gd name="connsiteY200" fmla="*/ 2099618 h 2323145"/>
              <a:gd name="connsiteX201" fmla="*/ 2853979 w 11269336"/>
              <a:gd name="connsiteY201" fmla="*/ 2090388 h 2323145"/>
              <a:gd name="connsiteX202" fmla="*/ 2791790 w 11269336"/>
              <a:gd name="connsiteY202" fmla="*/ 2080332 h 2323145"/>
              <a:gd name="connsiteX203" fmla="*/ 2755844 w 11269336"/>
              <a:gd name="connsiteY203" fmla="*/ 2078874 h 2323145"/>
              <a:gd name="connsiteX204" fmla="*/ 2657742 w 11269336"/>
              <a:gd name="connsiteY204" fmla="*/ 2070179 h 2323145"/>
              <a:gd name="connsiteX205" fmla="*/ 2559549 w 11269336"/>
              <a:gd name="connsiteY205" fmla="*/ 2057873 h 2323145"/>
              <a:gd name="connsiteX206" fmla="*/ 2512054 w 11269336"/>
              <a:gd name="connsiteY206" fmla="*/ 2031671 h 2323145"/>
              <a:gd name="connsiteX207" fmla="*/ 2506437 w 11269336"/>
              <a:gd name="connsiteY207" fmla="*/ 2030918 h 2323145"/>
              <a:gd name="connsiteX208" fmla="*/ 2491752 w 11269336"/>
              <a:gd name="connsiteY208" fmla="*/ 2033906 h 2323145"/>
              <a:gd name="connsiteX209" fmla="*/ 2486338 w 11269336"/>
              <a:gd name="connsiteY209" fmla="*/ 2035862 h 2323145"/>
              <a:gd name="connsiteX210" fmla="*/ 2478186 w 11269336"/>
              <a:gd name="connsiteY210" fmla="*/ 2036953 h 2323145"/>
              <a:gd name="connsiteX211" fmla="*/ 2477950 w 11269336"/>
              <a:gd name="connsiteY211" fmla="*/ 2036715 h 2323145"/>
              <a:gd name="connsiteX212" fmla="*/ 2470381 w 11269336"/>
              <a:gd name="connsiteY212" fmla="*/ 2038256 h 2323145"/>
              <a:gd name="connsiteX213" fmla="*/ 2433781 w 11269336"/>
              <a:gd name="connsiteY213" fmla="*/ 2049140 h 2323145"/>
              <a:gd name="connsiteX214" fmla="*/ 2381172 w 11269336"/>
              <a:gd name="connsiteY214" fmla="*/ 2030645 h 2323145"/>
              <a:gd name="connsiteX215" fmla="*/ 2360198 w 11269336"/>
              <a:gd name="connsiteY215" fmla="*/ 2029059 h 2323145"/>
              <a:gd name="connsiteX216" fmla="*/ 2348815 w 11269336"/>
              <a:gd name="connsiteY216" fmla="*/ 2026798 h 2323145"/>
              <a:gd name="connsiteX217" fmla="*/ 2347988 w 11269336"/>
              <a:gd name="connsiteY217" fmla="*/ 2025745 h 2323145"/>
              <a:gd name="connsiteX218" fmla="*/ 2312920 w 11269336"/>
              <a:gd name="connsiteY218" fmla="*/ 2036311 h 2323145"/>
              <a:gd name="connsiteX219" fmla="*/ 2307986 w 11269336"/>
              <a:gd name="connsiteY219" fmla="*/ 2035583 h 2323145"/>
              <a:gd name="connsiteX220" fmla="*/ 2285481 w 11269336"/>
              <a:gd name="connsiteY220" fmla="*/ 2045197 h 2323145"/>
              <a:gd name="connsiteX221" fmla="*/ 2273666 w 11269336"/>
              <a:gd name="connsiteY221" fmla="*/ 2048710 h 2323145"/>
              <a:gd name="connsiteX222" fmla="*/ 2270719 w 11269336"/>
              <a:gd name="connsiteY222" fmla="*/ 2052702 h 2323145"/>
              <a:gd name="connsiteX223" fmla="*/ 2253080 w 11269336"/>
              <a:gd name="connsiteY223" fmla="*/ 2056363 h 2323145"/>
              <a:gd name="connsiteX224" fmla="*/ 2250906 w 11269336"/>
              <a:gd name="connsiteY224" fmla="*/ 2055654 h 2323145"/>
              <a:gd name="connsiteX225" fmla="*/ 2236905 w 11269336"/>
              <a:gd name="connsiteY225" fmla="*/ 2062882 h 2323145"/>
              <a:gd name="connsiteX226" fmla="*/ 2225830 w 11269336"/>
              <a:gd name="connsiteY226" fmla="*/ 2074027 h 2323145"/>
              <a:gd name="connsiteX227" fmla="*/ 2073776 w 11269336"/>
              <a:gd name="connsiteY227" fmla="*/ 2089244 h 2323145"/>
              <a:gd name="connsiteX228" fmla="*/ 1948256 w 11269336"/>
              <a:gd name="connsiteY228" fmla="*/ 2146616 h 2323145"/>
              <a:gd name="connsiteX229" fmla="*/ 1865582 w 11269336"/>
              <a:gd name="connsiteY229" fmla="*/ 2153738 h 2323145"/>
              <a:gd name="connsiteX230" fmla="*/ 1835210 w 11269336"/>
              <a:gd name="connsiteY230" fmla="*/ 2134244 h 2323145"/>
              <a:gd name="connsiteX231" fmla="*/ 1632661 w 11269336"/>
              <a:gd name="connsiteY231" fmla="*/ 2173882 h 2323145"/>
              <a:gd name="connsiteX232" fmla="*/ 1579590 w 11269336"/>
              <a:gd name="connsiteY232" fmla="*/ 2173680 h 2323145"/>
              <a:gd name="connsiteX233" fmla="*/ 1535601 w 11269336"/>
              <a:gd name="connsiteY233" fmla="*/ 2194590 h 2323145"/>
              <a:gd name="connsiteX234" fmla="*/ 1515594 w 11269336"/>
              <a:gd name="connsiteY234" fmla="*/ 2189622 h 2323145"/>
              <a:gd name="connsiteX235" fmla="*/ 1512113 w 11269336"/>
              <a:gd name="connsiteY235" fmla="*/ 2188534 h 2323145"/>
              <a:gd name="connsiteX236" fmla="*/ 1498838 w 11269336"/>
              <a:gd name="connsiteY236" fmla="*/ 2189213 h 2323145"/>
              <a:gd name="connsiteX237" fmla="*/ 1494279 w 11269336"/>
              <a:gd name="connsiteY237" fmla="*/ 2183112 h 2323145"/>
              <a:gd name="connsiteX238" fmla="*/ 1473714 w 11269336"/>
              <a:gd name="connsiteY238" fmla="*/ 2179625 h 2323145"/>
              <a:gd name="connsiteX239" fmla="*/ 1449503 w 11269336"/>
              <a:gd name="connsiteY239" fmla="*/ 2182633 h 2323145"/>
              <a:gd name="connsiteX240" fmla="*/ 1266687 w 11269336"/>
              <a:gd name="connsiteY240" fmla="*/ 2212688 h 2323145"/>
              <a:gd name="connsiteX241" fmla="*/ 1239614 w 11269336"/>
              <a:gd name="connsiteY241" fmla="*/ 2209727 h 2323145"/>
              <a:gd name="connsiteX242" fmla="*/ 1202436 w 11269336"/>
              <a:gd name="connsiteY242" fmla="*/ 2209817 h 2323145"/>
              <a:gd name="connsiteX243" fmla="*/ 1136097 w 11269336"/>
              <a:gd name="connsiteY243" fmla="*/ 2205112 h 2323145"/>
              <a:gd name="connsiteX244" fmla="*/ 988232 w 11269336"/>
              <a:gd name="connsiteY244" fmla="*/ 2235635 h 2323145"/>
              <a:gd name="connsiteX245" fmla="*/ 981959 w 11269336"/>
              <a:gd name="connsiteY245" fmla="*/ 2231607 h 2323145"/>
              <a:gd name="connsiteX246" fmla="*/ 938600 w 11269336"/>
              <a:gd name="connsiteY246" fmla="*/ 2238113 h 2323145"/>
              <a:gd name="connsiteX247" fmla="*/ 791788 w 11269336"/>
              <a:gd name="connsiteY247" fmla="*/ 2293224 h 2323145"/>
              <a:gd name="connsiteX248" fmla="*/ 706914 w 11269336"/>
              <a:gd name="connsiteY248" fmla="*/ 2305046 h 2323145"/>
              <a:gd name="connsiteX249" fmla="*/ 675971 w 11269336"/>
              <a:gd name="connsiteY249" fmla="*/ 2304030 h 2323145"/>
              <a:gd name="connsiteX250" fmla="*/ 624180 w 11269336"/>
              <a:gd name="connsiteY250" fmla="*/ 2302650 h 2323145"/>
              <a:gd name="connsiteX251" fmla="*/ 583453 w 11269336"/>
              <a:gd name="connsiteY251" fmla="*/ 2288788 h 2323145"/>
              <a:gd name="connsiteX252" fmla="*/ 540946 w 11269336"/>
              <a:gd name="connsiteY252" fmla="*/ 2292721 h 2323145"/>
              <a:gd name="connsiteX253" fmla="*/ 533680 w 11269336"/>
              <a:gd name="connsiteY253" fmla="*/ 2310233 h 2323145"/>
              <a:gd name="connsiteX254" fmla="*/ 487366 w 11269336"/>
              <a:gd name="connsiteY254" fmla="*/ 2309053 h 2323145"/>
              <a:gd name="connsiteX255" fmla="*/ 416820 w 11269336"/>
              <a:gd name="connsiteY255" fmla="*/ 2305443 h 2323145"/>
              <a:gd name="connsiteX256" fmla="*/ 376805 w 11269336"/>
              <a:gd name="connsiteY256" fmla="*/ 2307647 h 2323145"/>
              <a:gd name="connsiteX257" fmla="*/ 266777 w 11269336"/>
              <a:gd name="connsiteY257" fmla="*/ 2309012 h 2323145"/>
              <a:gd name="connsiteX258" fmla="*/ 156013 w 11269336"/>
              <a:gd name="connsiteY258" fmla="*/ 2306832 h 2323145"/>
              <a:gd name="connsiteX259" fmla="*/ 87258 w 11269336"/>
              <a:gd name="connsiteY259" fmla="*/ 2285511 h 2323145"/>
              <a:gd name="connsiteX260" fmla="*/ 23798 w 11269336"/>
              <a:gd name="connsiteY260" fmla="*/ 2281822 h 2323145"/>
              <a:gd name="connsiteX261" fmla="*/ 0 w 11269336"/>
              <a:gd name="connsiteY261" fmla="*/ 2285369 h 2323145"/>
              <a:gd name="connsiteX262" fmla="*/ 0 w 11269336"/>
              <a:gd name="connsiteY26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678455 w 11269336"/>
              <a:gd name="connsiteY142" fmla="*/ 2156131 h 2323145"/>
              <a:gd name="connsiteX143" fmla="*/ 4593061 w 11269336"/>
              <a:gd name="connsiteY143" fmla="*/ 2171597 h 2323145"/>
              <a:gd name="connsiteX144" fmla="*/ 4533444 w 11269336"/>
              <a:gd name="connsiteY144" fmla="*/ 2181200 h 2323145"/>
              <a:gd name="connsiteX145" fmla="*/ 4492832 w 11269336"/>
              <a:gd name="connsiteY145" fmla="*/ 2188033 h 2323145"/>
              <a:gd name="connsiteX146" fmla="*/ 4467257 w 11269336"/>
              <a:gd name="connsiteY146" fmla="*/ 2196121 h 2323145"/>
              <a:gd name="connsiteX147" fmla="*/ 4459937 w 11269336"/>
              <a:gd name="connsiteY147" fmla="*/ 2195182 h 2323145"/>
              <a:gd name="connsiteX148" fmla="*/ 4433312 w 11269336"/>
              <a:gd name="connsiteY148" fmla="*/ 2199004 h 2323145"/>
              <a:gd name="connsiteX149" fmla="*/ 4420601 w 11269336"/>
              <a:gd name="connsiteY149" fmla="*/ 2205158 h 2323145"/>
              <a:gd name="connsiteX150" fmla="*/ 4405765 w 11269336"/>
              <a:gd name="connsiteY150" fmla="*/ 2199902 h 2323145"/>
              <a:gd name="connsiteX151" fmla="*/ 4401354 w 11269336"/>
              <a:gd name="connsiteY151" fmla="*/ 2194745 h 2323145"/>
              <a:gd name="connsiteX152" fmla="*/ 4383151 w 11269336"/>
              <a:gd name="connsiteY152" fmla="*/ 2201140 h 2323145"/>
              <a:gd name="connsiteX153" fmla="*/ 4366646 w 11269336"/>
              <a:gd name="connsiteY153" fmla="*/ 2198564 h 2323145"/>
              <a:gd name="connsiteX154" fmla="*/ 4354009 w 11269336"/>
              <a:gd name="connsiteY154" fmla="*/ 2204984 h 2323145"/>
              <a:gd name="connsiteX155" fmla="*/ 4348284 w 11269336"/>
              <a:gd name="connsiteY155" fmla="*/ 2205270 h 2323145"/>
              <a:gd name="connsiteX156" fmla="*/ 4333906 w 11269336"/>
              <a:gd name="connsiteY156" fmla="*/ 2205251 h 2323145"/>
              <a:gd name="connsiteX157" fmla="*/ 4308819 w 11269336"/>
              <a:gd name="connsiteY157" fmla="*/ 2203822 h 2323145"/>
              <a:gd name="connsiteX158" fmla="*/ 4301210 w 11269336"/>
              <a:gd name="connsiteY158" fmla="*/ 2204456 h 2323145"/>
              <a:gd name="connsiteX159" fmla="*/ 4283095 w 11269336"/>
              <a:gd name="connsiteY159" fmla="*/ 2198177 h 2323145"/>
              <a:gd name="connsiteX160" fmla="*/ 4250119 w 11269336"/>
              <a:gd name="connsiteY160" fmla="*/ 2196342 h 2323145"/>
              <a:gd name="connsiteX161" fmla="*/ 4189203 w 11269336"/>
              <a:gd name="connsiteY161" fmla="*/ 2178994 h 2323145"/>
              <a:gd name="connsiteX162" fmla="*/ 4154035 w 11269336"/>
              <a:gd name="connsiteY162" fmla="*/ 2171950 h 2323145"/>
              <a:gd name="connsiteX163" fmla="*/ 4129569 w 11269336"/>
              <a:gd name="connsiteY163" fmla="*/ 2163850 h 2323145"/>
              <a:gd name="connsiteX164" fmla="*/ 4061250 w 11269336"/>
              <a:gd name="connsiteY164" fmla="*/ 2159236 h 2323145"/>
              <a:gd name="connsiteX165" fmla="*/ 3945480 w 11269336"/>
              <a:gd name="connsiteY165" fmla="*/ 2158279 h 2323145"/>
              <a:gd name="connsiteX166" fmla="*/ 3921468 w 11269336"/>
              <a:gd name="connsiteY166" fmla="*/ 2156588 h 2323145"/>
              <a:gd name="connsiteX167" fmla="*/ 3903348 w 11269336"/>
              <a:gd name="connsiteY167" fmla="*/ 2149220 h 2323145"/>
              <a:gd name="connsiteX168" fmla="*/ 3901342 w 11269336"/>
              <a:gd name="connsiteY168" fmla="*/ 2142355 h 2323145"/>
              <a:gd name="connsiteX169" fmla="*/ 3888539 w 11269336"/>
              <a:gd name="connsiteY169" fmla="*/ 2140476 h 2323145"/>
              <a:gd name="connsiteX170" fmla="*/ 3885662 w 11269336"/>
              <a:gd name="connsiteY170" fmla="*/ 2138740 h 2323145"/>
              <a:gd name="connsiteX171" fmla="*/ 3868627 w 11269336"/>
              <a:gd name="connsiteY171" fmla="*/ 2130023 h 2323145"/>
              <a:gd name="connsiteX172" fmla="*/ 3819177 w 11269336"/>
              <a:gd name="connsiteY172" fmla="*/ 2142111 h 2323145"/>
              <a:gd name="connsiteX173" fmla="*/ 3769100 w 11269336"/>
              <a:gd name="connsiteY173" fmla="*/ 2131731 h 2323145"/>
              <a:gd name="connsiteX174" fmla="*/ 3562752 w 11269336"/>
              <a:gd name="connsiteY174" fmla="*/ 2131785 h 2323145"/>
              <a:gd name="connsiteX175" fmla="*/ 3541402 w 11269336"/>
              <a:gd name="connsiteY175" fmla="*/ 2106821 h 2323145"/>
              <a:gd name="connsiteX176" fmla="*/ 3365341 w 11269336"/>
              <a:gd name="connsiteY176" fmla="*/ 2077638 h 2323145"/>
              <a:gd name="connsiteX177" fmla="*/ 3170922 w 11269336"/>
              <a:gd name="connsiteY177" fmla="*/ 2115957 h 2323145"/>
              <a:gd name="connsiteX178" fmla="*/ 3156256 w 11269336"/>
              <a:gd name="connsiteY178" fmla="*/ 2124773 h 2323145"/>
              <a:gd name="connsiteX179" fmla="*/ 3140298 w 11269336"/>
              <a:gd name="connsiteY179" fmla="*/ 2129182 h 2323145"/>
              <a:gd name="connsiteX180" fmla="*/ 3138514 w 11269336"/>
              <a:gd name="connsiteY180" fmla="*/ 2128069 h 2323145"/>
              <a:gd name="connsiteX181" fmla="*/ 3120467 w 11269336"/>
              <a:gd name="connsiteY181" fmla="*/ 2128281 h 2323145"/>
              <a:gd name="connsiteX182" fmla="*/ 3116175 w 11269336"/>
              <a:gd name="connsiteY182" fmla="*/ 2131633 h 2323145"/>
              <a:gd name="connsiteX183" fmla="*/ 3103685 w 11269336"/>
              <a:gd name="connsiteY183" fmla="*/ 2132814 h 2323145"/>
              <a:gd name="connsiteX184" fmla="*/ 3078794 w 11269336"/>
              <a:gd name="connsiteY184" fmla="*/ 2137935 h 2323145"/>
              <a:gd name="connsiteX185" fmla="*/ 3074407 w 11269336"/>
              <a:gd name="connsiteY185" fmla="*/ 2136274 h 2323145"/>
              <a:gd name="connsiteX186" fmla="*/ 3037285 w 11269336"/>
              <a:gd name="connsiteY186" fmla="*/ 2139919 h 2323145"/>
              <a:gd name="connsiteX187" fmla="*/ 3036901 w 11269336"/>
              <a:gd name="connsiteY187" fmla="*/ 2138726 h 2323145"/>
              <a:gd name="connsiteX188" fmla="*/ 3026996 w 11269336"/>
              <a:gd name="connsiteY188" fmla="*/ 2134322 h 2323145"/>
              <a:gd name="connsiteX189" fmla="*/ 3007772 w 11269336"/>
              <a:gd name="connsiteY189" fmla="*/ 2128742 h 2323145"/>
              <a:gd name="connsiteX190" fmla="*/ 2965030 w 11269336"/>
              <a:gd name="connsiteY190" fmla="*/ 2100494 h 2323145"/>
              <a:gd name="connsiteX191" fmla="*/ 2926342 w 11269336"/>
              <a:gd name="connsiteY191" fmla="*/ 2104155 h 2323145"/>
              <a:gd name="connsiteX192" fmla="*/ 2918608 w 11269336"/>
              <a:gd name="connsiteY192" fmla="*/ 2104215 h 2323145"/>
              <a:gd name="connsiteX193" fmla="*/ 2918475 w 11269336"/>
              <a:gd name="connsiteY193" fmla="*/ 2103937 h 2323145"/>
              <a:gd name="connsiteX194" fmla="*/ 2910360 w 11269336"/>
              <a:gd name="connsiteY194" fmla="*/ 2103444 h 2323145"/>
              <a:gd name="connsiteX195" fmla="*/ 2904507 w 11269336"/>
              <a:gd name="connsiteY195" fmla="*/ 2104326 h 2323145"/>
              <a:gd name="connsiteX196" fmla="*/ 2889503 w 11269336"/>
              <a:gd name="connsiteY196" fmla="*/ 2104443 h 2323145"/>
              <a:gd name="connsiteX197" fmla="*/ 2884480 w 11269336"/>
              <a:gd name="connsiteY197" fmla="*/ 2102626 h 2323145"/>
              <a:gd name="connsiteX198" fmla="*/ 2882689 w 11269336"/>
              <a:gd name="connsiteY198" fmla="*/ 2099228 h 2323145"/>
              <a:gd name="connsiteX199" fmla="*/ 2881291 w 11269336"/>
              <a:gd name="connsiteY199" fmla="*/ 2099618 h 2323145"/>
              <a:gd name="connsiteX200" fmla="*/ 2853979 w 11269336"/>
              <a:gd name="connsiteY200" fmla="*/ 2090388 h 2323145"/>
              <a:gd name="connsiteX201" fmla="*/ 2791790 w 11269336"/>
              <a:gd name="connsiteY201" fmla="*/ 2080332 h 2323145"/>
              <a:gd name="connsiteX202" fmla="*/ 2755844 w 11269336"/>
              <a:gd name="connsiteY202" fmla="*/ 2078874 h 2323145"/>
              <a:gd name="connsiteX203" fmla="*/ 2657742 w 11269336"/>
              <a:gd name="connsiteY203" fmla="*/ 2070179 h 2323145"/>
              <a:gd name="connsiteX204" fmla="*/ 2559549 w 11269336"/>
              <a:gd name="connsiteY204" fmla="*/ 2057873 h 2323145"/>
              <a:gd name="connsiteX205" fmla="*/ 2512054 w 11269336"/>
              <a:gd name="connsiteY205" fmla="*/ 2031671 h 2323145"/>
              <a:gd name="connsiteX206" fmla="*/ 2506437 w 11269336"/>
              <a:gd name="connsiteY206" fmla="*/ 2030918 h 2323145"/>
              <a:gd name="connsiteX207" fmla="*/ 2491752 w 11269336"/>
              <a:gd name="connsiteY207" fmla="*/ 2033906 h 2323145"/>
              <a:gd name="connsiteX208" fmla="*/ 2486338 w 11269336"/>
              <a:gd name="connsiteY208" fmla="*/ 2035862 h 2323145"/>
              <a:gd name="connsiteX209" fmla="*/ 2478186 w 11269336"/>
              <a:gd name="connsiteY209" fmla="*/ 2036953 h 2323145"/>
              <a:gd name="connsiteX210" fmla="*/ 2477950 w 11269336"/>
              <a:gd name="connsiteY210" fmla="*/ 2036715 h 2323145"/>
              <a:gd name="connsiteX211" fmla="*/ 2470381 w 11269336"/>
              <a:gd name="connsiteY211" fmla="*/ 2038256 h 2323145"/>
              <a:gd name="connsiteX212" fmla="*/ 2433781 w 11269336"/>
              <a:gd name="connsiteY212" fmla="*/ 2049140 h 2323145"/>
              <a:gd name="connsiteX213" fmla="*/ 2381172 w 11269336"/>
              <a:gd name="connsiteY213" fmla="*/ 2030645 h 2323145"/>
              <a:gd name="connsiteX214" fmla="*/ 2360198 w 11269336"/>
              <a:gd name="connsiteY214" fmla="*/ 2029059 h 2323145"/>
              <a:gd name="connsiteX215" fmla="*/ 2348815 w 11269336"/>
              <a:gd name="connsiteY215" fmla="*/ 2026798 h 2323145"/>
              <a:gd name="connsiteX216" fmla="*/ 2347988 w 11269336"/>
              <a:gd name="connsiteY216" fmla="*/ 2025745 h 2323145"/>
              <a:gd name="connsiteX217" fmla="*/ 2312920 w 11269336"/>
              <a:gd name="connsiteY217" fmla="*/ 2036311 h 2323145"/>
              <a:gd name="connsiteX218" fmla="*/ 2307986 w 11269336"/>
              <a:gd name="connsiteY218" fmla="*/ 2035583 h 2323145"/>
              <a:gd name="connsiteX219" fmla="*/ 2285481 w 11269336"/>
              <a:gd name="connsiteY219" fmla="*/ 2045197 h 2323145"/>
              <a:gd name="connsiteX220" fmla="*/ 2273666 w 11269336"/>
              <a:gd name="connsiteY220" fmla="*/ 2048710 h 2323145"/>
              <a:gd name="connsiteX221" fmla="*/ 2270719 w 11269336"/>
              <a:gd name="connsiteY221" fmla="*/ 2052702 h 2323145"/>
              <a:gd name="connsiteX222" fmla="*/ 2253080 w 11269336"/>
              <a:gd name="connsiteY222" fmla="*/ 2056363 h 2323145"/>
              <a:gd name="connsiteX223" fmla="*/ 2250906 w 11269336"/>
              <a:gd name="connsiteY223" fmla="*/ 2055654 h 2323145"/>
              <a:gd name="connsiteX224" fmla="*/ 2236905 w 11269336"/>
              <a:gd name="connsiteY224" fmla="*/ 2062882 h 2323145"/>
              <a:gd name="connsiteX225" fmla="*/ 2225830 w 11269336"/>
              <a:gd name="connsiteY225" fmla="*/ 2074027 h 2323145"/>
              <a:gd name="connsiteX226" fmla="*/ 2073776 w 11269336"/>
              <a:gd name="connsiteY226" fmla="*/ 2089244 h 2323145"/>
              <a:gd name="connsiteX227" fmla="*/ 1948256 w 11269336"/>
              <a:gd name="connsiteY227" fmla="*/ 2146616 h 2323145"/>
              <a:gd name="connsiteX228" fmla="*/ 1865582 w 11269336"/>
              <a:gd name="connsiteY228" fmla="*/ 2153738 h 2323145"/>
              <a:gd name="connsiteX229" fmla="*/ 1835210 w 11269336"/>
              <a:gd name="connsiteY229" fmla="*/ 2134244 h 2323145"/>
              <a:gd name="connsiteX230" fmla="*/ 1632661 w 11269336"/>
              <a:gd name="connsiteY230" fmla="*/ 2173882 h 2323145"/>
              <a:gd name="connsiteX231" fmla="*/ 1579590 w 11269336"/>
              <a:gd name="connsiteY231" fmla="*/ 2173680 h 2323145"/>
              <a:gd name="connsiteX232" fmla="*/ 1535601 w 11269336"/>
              <a:gd name="connsiteY232" fmla="*/ 2194590 h 2323145"/>
              <a:gd name="connsiteX233" fmla="*/ 1515594 w 11269336"/>
              <a:gd name="connsiteY233" fmla="*/ 2189622 h 2323145"/>
              <a:gd name="connsiteX234" fmla="*/ 1512113 w 11269336"/>
              <a:gd name="connsiteY234" fmla="*/ 2188534 h 2323145"/>
              <a:gd name="connsiteX235" fmla="*/ 1498838 w 11269336"/>
              <a:gd name="connsiteY235" fmla="*/ 2189213 h 2323145"/>
              <a:gd name="connsiteX236" fmla="*/ 1494279 w 11269336"/>
              <a:gd name="connsiteY236" fmla="*/ 2183112 h 2323145"/>
              <a:gd name="connsiteX237" fmla="*/ 1473714 w 11269336"/>
              <a:gd name="connsiteY237" fmla="*/ 2179625 h 2323145"/>
              <a:gd name="connsiteX238" fmla="*/ 1449503 w 11269336"/>
              <a:gd name="connsiteY238" fmla="*/ 2182633 h 2323145"/>
              <a:gd name="connsiteX239" fmla="*/ 1266687 w 11269336"/>
              <a:gd name="connsiteY239" fmla="*/ 2212688 h 2323145"/>
              <a:gd name="connsiteX240" fmla="*/ 1239614 w 11269336"/>
              <a:gd name="connsiteY240" fmla="*/ 2209727 h 2323145"/>
              <a:gd name="connsiteX241" fmla="*/ 1202436 w 11269336"/>
              <a:gd name="connsiteY241" fmla="*/ 2209817 h 2323145"/>
              <a:gd name="connsiteX242" fmla="*/ 1136097 w 11269336"/>
              <a:gd name="connsiteY242" fmla="*/ 2205112 h 2323145"/>
              <a:gd name="connsiteX243" fmla="*/ 988232 w 11269336"/>
              <a:gd name="connsiteY243" fmla="*/ 2235635 h 2323145"/>
              <a:gd name="connsiteX244" fmla="*/ 981959 w 11269336"/>
              <a:gd name="connsiteY244" fmla="*/ 2231607 h 2323145"/>
              <a:gd name="connsiteX245" fmla="*/ 938600 w 11269336"/>
              <a:gd name="connsiteY245" fmla="*/ 2238113 h 2323145"/>
              <a:gd name="connsiteX246" fmla="*/ 791788 w 11269336"/>
              <a:gd name="connsiteY246" fmla="*/ 2293224 h 2323145"/>
              <a:gd name="connsiteX247" fmla="*/ 706914 w 11269336"/>
              <a:gd name="connsiteY247" fmla="*/ 2305046 h 2323145"/>
              <a:gd name="connsiteX248" fmla="*/ 675971 w 11269336"/>
              <a:gd name="connsiteY248" fmla="*/ 2304030 h 2323145"/>
              <a:gd name="connsiteX249" fmla="*/ 624180 w 11269336"/>
              <a:gd name="connsiteY249" fmla="*/ 2302650 h 2323145"/>
              <a:gd name="connsiteX250" fmla="*/ 583453 w 11269336"/>
              <a:gd name="connsiteY250" fmla="*/ 2288788 h 2323145"/>
              <a:gd name="connsiteX251" fmla="*/ 540946 w 11269336"/>
              <a:gd name="connsiteY251" fmla="*/ 2292721 h 2323145"/>
              <a:gd name="connsiteX252" fmla="*/ 533680 w 11269336"/>
              <a:gd name="connsiteY252" fmla="*/ 2310233 h 2323145"/>
              <a:gd name="connsiteX253" fmla="*/ 487366 w 11269336"/>
              <a:gd name="connsiteY253" fmla="*/ 2309053 h 2323145"/>
              <a:gd name="connsiteX254" fmla="*/ 416820 w 11269336"/>
              <a:gd name="connsiteY254" fmla="*/ 2305443 h 2323145"/>
              <a:gd name="connsiteX255" fmla="*/ 376805 w 11269336"/>
              <a:gd name="connsiteY255" fmla="*/ 2307647 h 2323145"/>
              <a:gd name="connsiteX256" fmla="*/ 266777 w 11269336"/>
              <a:gd name="connsiteY256" fmla="*/ 2309012 h 2323145"/>
              <a:gd name="connsiteX257" fmla="*/ 156013 w 11269336"/>
              <a:gd name="connsiteY257" fmla="*/ 2306832 h 2323145"/>
              <a:gd name="connsiteX258" fmla="*/ 87258 w 11269336"/>
              <a:gd name="connsiteY258" fmla="*/ 2285511 h 2323145"/>
              <a:gd name="connsiteX259" fmla="*/ 23798 w 11269336"/>
              <a:gd name="connsiteY259" fmla="*/ 2281822 h 2323145"/>
              <a:gd name="connsiteX260" fmla="*/ 0 w 11269336"/>
              <a:gd name="connsiteY260" fmla="*/ 2285369 h 2323145"/>
              <a:gd name="connsiteX261" fmla="*/ 0 w 11269336"/>
              <a:gd name="connsiteY261"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702453 w 11269336"/>
              <a:gd name="connsiteY141" fmla="*/ 2151586 h 2323145"/>
              <a:gd name="connsiteX142" fmla="*/ 4593061 w 11269336"/>
              <a:gd name="connsiteY142" fmla="*/ 2171597 h 2323145"/>
              <a:gd name="connsiteX143" fmla="*/ 4533444 w 11269336"/>
              <a:gd name="connsiteY143" fmla="*/ 2181200 h 2323145"/>
              <a:gd name="connsiteX144" fmla="*/ 4492832 w 11269336"/>
              <a:gd name="connsiteY144" fmla="*/ 2188033 h 2323145"/>
              <a:gd name="connsiteX145" fmla="*/ 4467257 w 11269336"/>
              <a:gd name="connsiteY145" fmla="*/ 2196121 h 2323145"/>
              <a:gd name="connsiteX146" fmla="*/ 4459937 w 11269336"/>
              <a:gd name="connsiteY146" fmla="*/ 2195182 h 2323145"/>
              <a:gd name="connsiteX147" fmla="*/ 4433312 w 11269336"/>
              <a:gd name="connsiteY147" fmla="*/ 2199004 h 2323145"/>
              <a:gd name="connsiteX148" fmla="*/ 4420601 w 11269336"/>
              <a:gd name="connsiteY148" fmla="*/ 2205158 h 2323145"/>
              <a:gd name="connsiteX149" fmla="*/ 4405765 w 11269336"/>
              <a:gd name="connsiteY149" fmla="*/ 2199902 h 2323145"/>
              <a:gd name="connsiteX150" fmla="*/ 4401354 w 11269336"/>
              <a:gd name="connsiteY150" fmla="*/ 2194745 h 2323145"/>
              <a:gd name="connsiteX151" fmla="*/ 4383151 w 11269336"/>
              <a:gd name="connsiteY151" fmla="*/ 2201140 h 2323145"/>
              <a:gd name="connsiteX152" fmla="*/ 4366646 w 11269336"/>
              <a:gd name="connsiteY152" fmla="*/ 2198564 h 2323145"/>
              <a:gd name="connsiteX153" fmla="*/ 4354009 w 11269336"/>
              <a:gd name="connsiteY153" fmla="*/ 2204984 h 2323145"/>
              <a:gd name="connsiteX154" fmla="*/ 4348284 w 11269336"/>
              <a:gd name="connsiteY154" fmla="*/ 2205270 h 2323145"/>
              <a:gd name="connsiteX155" fmla="*/ 4333906 w 11269336"/>
              <a:gd name="connsiteY155" fmla="*/ 2205251 h 2323145"/>
              <a:gd name="connsiteX156" fmla="*/ 4308819 w 11269336"/>
              <a:gd name="connsiteY156" fmla="*/ 2203822 h 2323145"/>
              <a:gd name="connsiteX157" fmla="*/ 4301210 w 11269336"/>
              <a:gd name="connsiteY157" fmla="*/ 2204456 h 2323145"/>
              <a:gd name="connsiteX158" fmla="*/ 4283095 w 11269336"/>
              <a:gd name="connsiteY158" fmla="*/ 2198177 h 2323145"/>
              <a:gd name="connsiteX159" fmla="*/ 4250119 w 11269336"/>
              <a:gd name="connsiteY159" fmla="*/ 2196342 h 2323145"/>
              <a:gd name="connsiteX160" fmla="*/ 4189203 w 11269336"/>
              <a:gd name="connsiteY160" fmla="*/ 2178994 h 2323145"/>
              <a:gd name="connsiteX161" fmla="*/ 4154035 w 11269336"/>
              <a:gd name="connsiteY161" fmla="*/ 2171950 h 2323145"/>
              <a:gd name="connsiteX162" fmla="*/ 4129569 w 11269336"/>
              <a:gd name="connsiteY162" fmla="*/ 2163850 h 2323145"/>
              <a:gd name="connsiteX163" fmla="*/ 4061250 w 11269336"/>
              <a:gd name="connsiteY163" fmla="*/ 2159236 h 2323145"/>
              <a:gd name="connsiteX164" fmla="*/ 3945480 w 11269336"/>
              <a:gd name="connsiteY164" fmla="*/ 2158279 h 2323145"/>
              <a:gd name="connsiteX165" fmla="*/ 3921468 w 11269336"/>
              <a:gd name="connsiteY165" fmla="*/ 2156588 h 2323145"/>
              <a:gd name="connsiteX166" fmla="*/ 3903348 w 11269336"/>
              <a:gd name="connsiteY166" fmla="*/ 2149220 h 2323145"/>
              <a:gd name="connsiteX167" fmla="*/ 3901342 w 11269336"/>
              <a:gd name="connsiteY167" fmla="*/ 2142355 h 2323145"/>
              <a:gd name="connsiteX168" fmla="*/ 3888539 w 11269336"/>
              <a:gd name="connsiteY168" fmla="*/ 2140476 h 2323145"/>
              <a:gd name="connsiteX169" fmla="*/ 3885662 w 11269336"/>
              <a:gd name="connsiteY169" fmla="*/ 2138740 h 2323145"/>
              <a:gd name="connsiteX170" fmla="*/ 3868627 w 11269336"/>
              <a:gd name="connsiteY170" fmla="*/ 2130023 h 2323145"/>
              <a:gd name="connsiteX171" fmla="*/ 3819177 w 11269336"/>
              <a:gd name="connsiteY171" fmla="*/ 2142111 h 2323145"/>
              <a:gd name="connsiteX172" fmla="*/ 3769100 w 11269336"/>
              <a:gd name="connsiteY172" fmla="*/ 2131731 h 2323145"/>
              <a:gd name="connsiteX173" fmla="*/ 3562752 w 11269336"/>
              <a:gd name="connsiteY173" fmla="*/ 2131785 h 2323145"/>
              <a:gd name="connsiteX174" fmla="*/ 3541402 w 11269336"/>
              <a:gd name="connsiteY174" fmla="*/ 2106821 h 2323145"/>
              <a:gd name="connsiteX175" fmla="*/ 3365341 w 11269336"/>
              <a:gd name="connsiteY175" fmla="*/ 2077638 h 2323145"/>
              <a:gd name="connsiteX176" fmla="*/ 3170922 w 11269336"/>
              <a:gd name="connsiteY176" fmla="*/ 2115957 h 2323145"/>
              <a:gd name="connsiteX177" fmla="*/ 3156256 w 11269336"/>
              <a:gd name="connsiteY177" fmla="*/ 2124773 h 2323145"/>
              <a:gd name="connsiteX178" fmla="*/ 3140298 w 11269336"/>
              <a:gd name="connsiteY178" fmla="*/ 2129182 h 2323145"/>
              <a:gd name="connsiteX179" fmla="*/ 3138514 w 11269336"/>
              <a:gd name="connsiteY179" fmla="*/ 2128069 h 2323145"/>
              <a:gd name="connsiteX180" fmla="*/ 3120467 w 11269336"/>
              <a:gd name="connsiteY180" fmla="*/ 2128281 h 2323145"/>
              <a:gd name="connsiteX181" fmla="*/ 3116175 w 11269336"/>
              <a:gd name="connsiteY181" fmla="*/ 2131633 h 2323145"/>
              <a:gd name="connsiteX182" fmla="*/ 3103685 w 11269336"/>
              <a:gd name="connsiteY182" fmla="*/ 2132814 h 2323145"/>
              <a:gd name="connsiteX183" fmla="*/ 3078794 w 11269336"/>
              <a:gd name="connsiteY183" fmla="*/ 2137935 h 2323145"/>
              <a:gd name="connsiteX184" fmla="*/ 3074407 w 11269336"/>
              <a:gd name="connsiteY184" fmla="*/ 2136274 h 2323145"/>
              <a:gd name="connsiteX185" fmla="*/ 3037285 w 11269336"/>
              <a:gd name="connsiteY185" fmla="*/ 2139919 h 2323145"/>
              <a:gd name="connsiteX186" fmla="*/ 3036901 w 11269336"/>
              <a:gd name="connsiteY186" fmla="*/ 2138726 h 2323145"/>
              <a:gd name="connsiteX187" fmla="*/ 3026996 w 11269336"/>
              <a:gd name="connsiteY187" fmla="*/ 2134322 h 2323145"/>
              <a:gd name="connsiteX188" fmla="*/ 3007772 w 11269336"/>
              <a:gd name="connsiteY188" fmla="*/ 2128742 h 2323145"/>
              <a:gd name="connsiteX189" fmla="*/ 2965030 w 11269336"/>
              <a:gd name="connsiteY189" fmla="*/ 2100494 h 2323145"/>
              <a:gd name="connsiteX190" fmla="*/ 2926342 w 11269336"/>
              <a:gd name="connsiteY190" fmla="*/ 2104155 h 2323145"/>
              <a:gd name="connsiteX191" fmla="*/ 2918608 w 11269336"/>
              <a:gd name="connsiteY191" fmla="*/ 2104215 h 2323145"/>
              <a:gd name="connsiteX192" fmla="*/ 2918475 w 11269336"/>
              <a:gd name="connsiteY192" fmla="*/ 2103937 h 2323145"/>
              <a:gd name="connsiteX193" fmla="*/ 2910360 w 11269336"/>
              <a:gd name="connsiteY193" fmla="*/ 2103444 h 2323145"/>
              <a:gd name="connsiteX194" fmla="*/ 2904507 w 11269336"/>
              <a:gd name="connsiteY194" fmla="*/ 2104326 h 2323145"/>
              <a:gd name="connsiteX195" fmla="*/ 2889503 w 11269336"/>
              <a:gd name="connsiteY195" fmla="*/ 2104443 h 2323145"/>
              <a:gd name="connsiteX196" fmla="*/ 2884480 w 11269336"/>
              <a:gd name="connsiteY196" fmla="*/ 2102626 h 2323145"/>
              <a:gd name="connsiteX197" fmla="*/ 2882689 w 11269336"/>
              <a:gd name="connsiteY197" fmla="*/ 2099228 h 2323145"/>
              <a:gd name="connsiteX198" fmla="*/ 2881291 w 11269336"/>
              <a:gd name="connsiteY198" fmla="*/ 2099618 h 2323145"/>
              <a:gd name="connsiteX199" fmla="*/ 2853979 w 11269336"/>
              <a:gd name="connsiteY199" fmla="*/ 2090388 h 2323145"/>
              <a:gd name="connsiteX200" fmla="*/ 2791790 w 11269336"/>
              <a:gd name="connsiteY200" fmla="*/ 2080332 h 2323145"/>
              <a:gd name="connsiteX201" fmla="*/ 2755844 w 11269336"/>
              <a:gd name="connsiteY201" fmla="*/ 2078874 h 2323145"/>
              <a:gd name="connsiteX202" fmla="*/ 2657742 w 11269336"/>
              <a:gd name="connsiteY202" fmla="*/ 2070179 h 2323145"/>
              <a:gd name="connsiteX203" fmla="*/ 2559549 w 11269336"/>
              <a:gd name="connsiteY203" fmla="*/ 2057873 h 2323145"/>
              <a:gd name="connsiteX204" fmla="*/ 2512054 w 11269336"/>
              <a:gd name="connsiteY204" fmla="*/ 2031671 h 2323145"/>
              <a:gd name="connsiteX205" fmla="*/ 2506437 w 11269336"/>
              <a:gd name="connsiteY205" fmla="*/ 2030918 h 2323145"/>
              <a:gd name="connsiteX206" fmla="*/ 2491752 w 11269336"/>
              <a:gd name="connsiteY206" fmla="*/ 2033906 h 2323145"/>
              <a:gd name="connsiteX207" fmla="*/ 2486338 w 11269336"/>
              <a:gd name="connsiteY207" fmla="*/ 2035862 h 2323145"/>
              <a:gd name="connsiteX208" fmla="*/ 2478186 w 11269336"/>
              <a:gd name="connsiteY208" fmla="*/ 2036953 h 2323145"/>
              <a:gd name="connsiteX209" fmla="*/ 2477950 w 11269336"/>
              <a:gd name="connsiteY209" fmla="*/ 2036715 h 2323145"/>
              <a:gd name="connsiteX210" fmla="*/ 2470381 w 11269336"/>
              <a:gd name="connsiteY210" fmla="*/ 2038256 h 2323145"/>
              <a:gd name="connsiteX211" fmla="*/ 2433781 w 11269336"/>
              <a:gd name="connsiteY211" fmla="*/ 2049140 h 2323145"/>
              <a:gd name="connsiteX212" fmla="*/ 2381172 w 11269336"/>
              <a:gd name="connsiteY212" fmla="*/ 2030645 h 2323145"/>
              <a:gd name="connsiteX213" fmla="*/ 2360198 w 11269336"/>
              <a:gd name="connsiteY213" fmla="*/ 2029059 h 2323145"/>
              <a:gd name="connsiteX214" fmla="*/ 2348815 w 11269336"/>
              <a:gd name="connsiteY214" fmla="*/ 2026798 h 2323145"/>
              <a:gd name="connsiteX215" fmla="*/ 2347988 w 11269336"/>
              <a:gd name="connsiteY215" fmla="*/ 2025745 h 2323145"/>
              <a:gd name="connsiteX216" fmla="*/ 2312920 w 11269336"/>
              <a:gd name="connsiteY216" fmla="*/ 2036311 h 2323145"/>
              <a:gd name="connsiteX217" fmla="*/ 2307986 w 11269336"/>
              <a:gd name="connsiteY217" fmla="*/ 2035583 h 2323145"/>
              <a:gd name="connsiteX218" fmla="*/ 2285481 w 11269336"/>
              <a:gd name="connsiteY218" fmla="*/ 2045197 h 2323145"/>
              <a:gd name="connsiteX219" fmla="*/ 2273666 w 11269336"/>
              <a:gd name="connsiteY219" fmla="*/ 2048710 h 2323145"/>
              <a:gd name="connsiteX220" fmla="*/ 2270719 w 11269336"/>
              <a:gd name="connsiteY220" fmla="*/ 2052702 h 2323145"/>
              <a:gd name="connsiteX221" fmla="*/ 2253080 w 11269336"/>
              <a:gd name="connsiteY221" fmla="*/ 2056363 h 2323145"/>
              <a:gd name="connsiteX222" fmla="*/ 2250906 w 11269336"/>
              <a:gd name="connsiteY222" fmla="*/ 2055654 h 2323145"/>
              <a:gd name="connsiteX223" fmla="*/ 2236905 w 11269336"/>
              <a:gd name="connsiteY223" fmla="*/ 2062882 h 2323145"/>
              <a:gd name="connsiteX224" fmla="*/ 2225830 w 11269336"/>
              <a:gd name="connsiteY224" fmla="*/ 2074027 h 2323145"/>
              <a:gd name="connsiteX225" fmla="*/ 2073776 w 11269336"/>
              <a:gd name="connsiteY225" fmla="*/ 2089244 h 2323145"/>
              <a:gd name="connsiteX226" fmla="*/ 1948256 w 11269336"/>
              <a:gd name="connsiteY226" fmla="*/ 2146616 h 2323145"/>
              <a:gd name="connsiteX227" fmla="*/ 1865582 w 11269336"/>
              <a:gd name="connsiteY227" fmla="*/ 2153738 h 2323145"/>
              <a:gd name="connsiteX228" fmla="*/ 1835210 w 11269336"/>
              <a:gd name="connsiteY228" fmla="*/ 2134244 h 2323145"/>
              <a:gd name="connsiteX229" fmla="*/ 1632661 w 11269336"/>
              <a:gd name="connsiteY229" fmla="*/ 2173882 h 2323145"/>
              <a:gd name="connsiteX230" fmla="*/ 1579590 w 11269336"/>
              <a:gd name="connsiteY230" fmla="*/ 2173680 h 2323145"/>
              <a:gd name="connsiteX231" fmla="*/ 1535601 w 11269336"/>
              <a:gd name="connsiteY231" fmla="*/ 2194590 h 2323145"/>
              <a:gd name="connsiteX232" fmla="*/ 1515594 w 11269336"/>
              <a:gd name="connsiteY232" fmla="*/ 2189622 h 2323145"/>
              <a:gd name="connsiteX233" fmla="*/ 1512113 w 11269336"/>
              <a:gd name="connsiteY233" fmla="*/ 2188534 h 2323145"/>
              <a:gd name="connsiteX234" fmla="*/ 1498838 w 11269336"/>
              <a:gd name="connsiteY234" fmla="*/ 2189213 h 2323145"/>
              <a:gd name="connsiteX235" fmla="*/ 1494279 w 11269336"/>
              <a:gd name="connsiteY235" fmla="*/ 2183112 h 2323145"/>
              <a:gd name="connsiteX236" fmla="*/ 1473714 w 11269336"/>
              <a:gd name="connsiteY236" fmla="*/ 2179625 h 2323145"/>
              <a:gd name="connsiteX237" fmla="*/ 1449503 w 11269336"/>
              <a:gd name="connsiteY237" fmla="*/ 2182633 h 2323145"/>
              <a:gd name="connsiteX238" fmla="*/ 1266687 w 11269336"/>
              <a:gd name="connsiteY238" fmla="*/ 2212688 h 2323145"/>
              <a:gd name="connsiteX239" fmla="*/ 1239614 w 11269336"/>
              <a:gd name="connsiteY239" fmla="*/ 2209727 h 2323145"/>
              <a:gd name="connsiteX240" fmla="*/ 1202436 w 11269336"/>
              <a:gd name="connsiteY240" fmla="*/ 2209817 h 2323145"/>
              <a:gd name="connsiteX241" fmla="*/ 1136097 w 11269336"/>
              <a:gd name="connsiteY241" fmla="*/ 2205112 h 2323145"/>
              <a:gd name="connsiteX242" fmla="*/ 988232 w 11269336"/>
              <a:gd name="connsiteY242" fmla="*/ 2235635 h 2323145"/>
              <a:gd name="connsiteX243" fmla="*/ 981959 w 11269336"/>
              <a:gd name="connsiteY243" fmla="*/ 2231607 h 2323145"/>
              <a:gd name="connsiteX244" fmla="*/ 938600 w 11269336"/>
              <a:gd name="connsiteY244" fmla="*/ 2238113 h 2323145"/>
              <a:gd name="connsiteX245" fmla="*/ 791788 w 11269336"/>
              <a:gd name="connsiteY245" fmla="*/ 2293224 h 2323145"/>
              <a:gd name="connsiteX246" fmla="*/ 706914 w 11269336"/>
              <a:gd name="connsiteY246" fmla="*/ 2305046 h 2323145"/>
              <a:gd name="connsiteX247" fmla="*/ 675971 w 11269336"/>
              <a:gd name="connsiteY247" fmla="*/ 2304030 h 2323145"/>
              <a:gd name="connsiteX248" fmla="*/ 624180 w 11269336"/>
              <a:gd name="connsiteY248" fmla="*/ 2302650 h 2323145"/>
              <a:gd name="connsiteX249" fmla="*/ 583453 w 11269336"/>
              <a:gd name="connsiteY249" fmla="*/ 2288788 h 2323145"/>
              <a:gd name="connsiteX250" fmla="*/ 540946 w 11269336"/>
              <a:gd name="connsiteY250" fmla="*/ 2292721 h 2323145"/>
              <a:gd name="connsiteX251" fmla="*/ 533680 w 11269336"/>
              <a:gd name="connsiteY251" fmla="*/ 2310233 h 2323145"/>
              <a:gd name="connsiteX252" fmla="*/ 487366 w 11269336"/>
              <a:gd name="connsiteY252" fmla="*/ 2309053 h 2323145"/>
              <a:gd name="connsiteX253" fmla="*/ 416820 w 11269336"/>
              <a:gd name="connsiteY253" fmla="*/ 2305443 h 2323145"/>
              <a:gd name="connsiteX254" fmla="*/ 376805 w 11269336"/>
              <a:gd name="connsiteY254" fmla="*/ 2307647 h 2323145"/>
              <a:gd name="connsiteX255" fmla="*/ 266777 w 11269336"/>
              <a:gd name="connsiteY255" fmla="*/ 2309012 h 2323145"/>
              <a:gd name="connsiteX256" fmla="*/ 156013 w 11269336"/>
              <a:gd name="connsiteY256" fmla="*/ 2306832 h 2323145"/>
              <a:gd name="connsiteX257" fmla="*/ 87258 w 11269336"/>
              <a:gd name="connsiteY257" fmla="*/ 2285511 h 2323145"/>
              <a:gd name="connsiteX258" fmla="*/ 23798 w 11269336"/>
              <a:gd name="connsiteY258" fmla="*/ 2281822 h 2323145"/>
              <a:gd name="connsiteX259" fmla="*/ 0 w 11269336"/>
              <a:gd name="connsiteY259" fmla="*/ 2285369 h 2323145"/>
              <a:gd name="connsiteX260" fmla="*/ 0 w 11269336"/>
              <a:gd name="connsiteY260"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807902 w 11269336"/>
              <a:gd name="connsiteY135" fmla="*/ 2138894 h 2323145"/>
              <a:gd name="connsiteX136" fmla="*/ 4765388 w 11269336"/>
              <a:gd name="connsiteY136" fmla="*/ 2162525 h 2323145"/>
              <a:gd name="connsiteX137" fmla="*/ 4745033 w 11269336"/>
              <a:gd name="connsiteY137" fmla="*/ 2158859 h 2323145"/>
              <a:gd name="connsiteX138" fmla="*/ 4741475 w 11269336"/>
              <a:gd name="connsiteY138" fmla="*/ 2157998 h 2323145"/>
              <a:gd name="connsiteX139" fmla="*/ 4728247 w 11269336"/>
              <a:gd name="connsiteY139" fmla="*/ 2159526 h 2323145"/>
              <a:gd name="connsiteX140" fmla="*/ 4723263 w 11269336"/>
              <a:gd name="connsiteY140" fmla="*/ 2153742 h 2323145"/>
              <a:gd name="connsiteX141" fmla="*/ 4593061 w 11269336"/>
              <a:gd name="connsiteY141" fmla="*/ 2171597 h 2323145"/>
              <a:gd name="connsiteX142" fmla="*/ 4533444 w 11269336"/>
              <a:gd name="connsiteY142" fmla="*/ 2181200 h 2323145"/>
              <a:gd name="connsiteX143" fmla="*/ 4492832 w 11269336"/>
              <a:gd name="connsiteY143" fmla="*/ 2188033 h 2323145"/>
              <a:gd name="connsiteX144" fmla="*/ 4467257 w 11269336"/>
              <a:gd name="connsiteY144" fmla="*/ 2196121 h 2323145"/>
              <a:gd name="connsiteX145" fmla="*/ 4459937 w 11269336"/>
              <a:gd name="connsiteY145" fmla="*/ 2195182 h 2323145"/>
              <a:gd name="connsiteX146" fmla="*/ 4433312 w 11269336"/>
              <a:gd name="connsiteY146" fmla="*/ 2199004 h 2323145"/>
              <a:gd name="connsiteX147" fmla="*/ 4420601 w 11269336"/>
              <a:gd name="connsiteY147" fmla="*/ 2205158 h 2323145"/>
              <a:gd name="connsiteX148" fmla="*/ 4405765 w 11269336"/>
              <a:gd name="connsiteY148" fmla="*/ 2199902 h 2323145"/>
              <a:gd name="connsiteX149" fmla="*/ 4401354 w 11269336"/>
              <a:gd name="connsiteY149" fmla="*/ 2194745 h 2323145"/>
              <a:gd name="connsiteX150" fmla="*/ 4383151 w 11269336"/>
              <a:gd name="connsiteY150" fmla="*/ 2201140 h 2323145"/>
              <a:gd name="connsiteX151" fmla="*/ 4366646 w 11269336"/>
              <a:gd name="connsiteY151" fmla="*/ 2198564 h 2323145"/>
              <a:gd name="connsiteX152" fmla="*/ 4354009 w 11269336"/>
              <a:gd name="connsiteY152" fmla="*/ 2204984 h 2323145"/>
              <a:gd name="connsiteX153" fmla="*/ 4348284 w 11269336"/>
              <a:gd name="connsiteY153" fmla="*/ 2205270 h 2323145"/>
              <a:gd name="connsiteX154" fmla="*/ 4333906 w 11269336"/>
              <a:gd name="connsiteY154" fmla="*/ 2205251 h 2323145"/>
              <a:gd name="connsiteX155" fmla="*/ 4308819 w 11269336"/>
              <a:gd name="connsiteY155" fmla="*/ 2203822 h 2323145"/>
              <a:gd name="connsiteX156" fmla="*/ 4301210 w 11269336"/>
              <a:gd name="connsiteY156" fmla="*/ 2204456 h 2323145"/>
              <a:gd name="connsiteX157" fmla="*/ 4283095 w 11269336"/>
              <a:gd name="connsiteY157" fmla="*/ 2198177 h 2323145"/>
              <a:gd name="connsiteX158" fmla="*/ 4250119 w 11269336"/>
              <a:gd name="connsiteY158" fmla="*/ 2196342 h 2323145"/>
              <a:gd name="connsiteX159" fmla="*/ 4189203 w 11269336"/>
              <a:gd name="connsiteY159" fmla="*/ 2178994 h 2323145"/>
              <a:gd name="connsiteX160" fmla="*/ 4154035 w 11269336"/>
              <a:gd name="connsiteY160" fmla="*/ 2171950 h 2323145"/>
              <a:gd name="connsiteX161" fmla="*/ 4129569 w 11269336"/>
              <a:gd name="connsiteY161" fmla="*/ 2163850 h 2323145"/>
              <a:gd name="connsiteX162" fmla="*/ 4061250 w 11269336"/>
              <a:gd name="connsiteY162" fmla="*/ 2159236 h 2323145"/>
              <a:gd name="connsiteX163" fmla="*/ 3945480 w 11269336"/>
              <a:gd name="connsiteY163" fmla="*/ 2158279 h 2323145"/>
              <a:gd name="connsiteX164" fmla="*/ 3921468 w 11269336"/>
              <a:gd name="connsiteY164" fmla="*/ 2156588 h 2323145"/>
              <a:gd name="connsiteX165" fmla="*/ 3903348 w 11269336"/>
              <a:gd name="connsiteY165" fmla="*/ 2149220 h 2323145"/>
              <a:gd name="connsiteX166" fmla="*/ 3901342 w 11269336"/>
              <a:gd name="connsiteY166" fmla="*/ 2142355 h 2323145"/>
              <a:gd name="connsiteX167" fmla="*/ 3888539 w 11269336"/>
              <a:gd name="connsiteY167" fmla="*/ 2140476 h 2323145"/>
              <a:gd name="connsiteX168" fmla="*/ 3885662 w 11269336"/>
              <a:gd name="connsiteY168" fmla="*/ 2138740 h 2323145"/>
              <a:gd name="connsiteX169" fmla="*/ 3868627 w 11269336"/>
              <a:gd name="connsiteY169" fmla="*/ 2130023 h 2323145"/>
              <a:gd name="connsiteX170" fmla="*/ 3819177 w 11269336"/>
              <a:gd name="connsiteY170" fmla="*/ 2142111 h 2323145"/>
              <a:gd name="connsiteX171" fmla="*/ 3769100 w 11269336"/>
              <a:gd name="connsiteY171" fmla="*/ 2131731 h 2323145"/>
              <a:gd name="connsiteX172" fmla="*/ 3562752 w 11269336"/>
              <a:gd name="connsiteY172" fmla="*/ 2131785 h 2323145"/>
              <a:gd name="connsiteX173" fmla="*/ 3541402 w 11269336"/>
              <a:gd name="connsiteY173" fmla="*/ 2106821 h 2323145"/>
              <a:gd name="connsiteX174" fmla="*/ 3365341 w 11269336"/>
              <a:gd name="connsiteY174" fmla="*/ 2077638 h 2323145"/>
              <a:gd name="connsiteX175" fmla="*/ 3170922 w 11269336"/>
              <a:gd name="connsiteY175" fmla="*/ 2115957 h 2323145"/>
              <a:gd name="connsiteX176" fmla="*/ 3156256 w 11269336"/>
              <a:gd name="connsiteY176" fmla="*/ 2124773 h 2323145"/>
              <a:gd name="connsiteX177" fmla="*/ 3140298 w 11269336"/>
              <a:gd name="connsiteY177" fmla="*/ 2129182 h 2323145"/>
              <a:gd name="connsiteX178" fmla="*/ 3138514 w 11269336"/>
              <a:gd name="connsiteY178" fmla="*/ 2128069 h 2323145"/>
              <a:gd name="connsiteX179" fmla="*/ 3120467 w 11269336"/>
              <a:gd name="connsiteY179" fmla="*/ 2128281 h 2323145"/>
              <a:gd name="connsiteX180" fmla="*/ 3116175 w 11269336"/>
              <a:gd name="connsiteY180" fmla="*/ 2131633 h 2323145"/>
              <a:gd name="connsiteX181" fmla="*/ 3103685 w 11269336"/>
              <a:gd name="connsiteY181" fmla="*/ 2132814 h 2323145"/>
              <a:gd name="connsiteX182" fmla="*/ 3078794 w 11269336"/>
              <a:gd name="connsiteY182" fmla="*/ 2137935 h 2323145"/>
              <a:gd name="connsiteX183" fmla="*/ 3074407 w 11269336"/>
              <a:gd name="connsiteY183" fmla="*/ 2136274 h 2323145"/>
              <a:gd name="connsiteX184" fmla="*/ 3037285 w 11269336"/>
              <a:gd name="connsiteY184" fmla="*/ 2139919 h 2323145"/>
              <a:gd name="connsiteX185" fmla="*/ 3036901 w 11269336"/>
              <a:gd name="connsiteY185" fmla="*/ 2138726 h 2323145"/>
              <a:gd name="connsiteX186" fmla="*/ 3026996 w 11269336"/>
              <a:gd name="connsiteY186" fmla="*/ 2134322 h 2323145"/>
              <a:gd name="connsiteX187" fmla="*/ 3007772 w 11269336"/>
              <a:gd name="connsiteY187" fmla="*/ 2128742 h 2323145"/>
              <a:gd name="connsiteX188" fmla="*/ 2965030 w 11269336"/>
              <a:gd name="connsiteY188" fmla="*/ 2100494 h 2323145"/>
              <a:gd name="connsiteX189" fmla="*/ 2926342 w 11269336"/>
              <a:gd name="connsiteY189" fmla="*/ 2104155 h 2323145"/>
              <a:gd name="connsiteX190" fmla="*/ 2918608 w 11269336"/>
              <a:gd name="connsiteY190" fmla="*/ 2104215 h 2323145"/>
              <a:gd name="connsiteX191" fmla="*/ 2918475 w 11269336"/>
              <a:gd name="connsiteY191" fmla="*/ 2103937 h 2323145"/>
              <a:gd name="connsiteX192" fmla="*/ 2910360 w 11269336"/>
              <a:gd name="connsiteY192" fmla="*/ 2103444 h 2323145"/>
              <a:gd name="connsiteX193" fmla="*/ 2904507 w 11269336"/>
              <a:gd name="connsiteY193" fmla="*/ 2104326 h 2323145"/>
              <a:gd name="connsiteX194" fmla="*/ 2889503 w 11269336"/>
              <a:gd name="connsiteY194" fmla="*/ 2104443 h 2323145"/>
              <a:gd name="connsiteX195" fmla="*/ 2884480 w 11269336"/>
              <a:gd name="connsiteY195" fmla="*/ 2102626 h 2323145"/>
              <a:gd name="connsiteX196" fmla="*/ 2882689 w 11269336"/>
              <a:gd name="connsiteY196" fmla="*/ 2099228 h 2323145"/>
              <a:gd name="connsiteX197" fmla="*/ 2881291 w 11269336"/>
              <a:gd name="connsiteY197" fmla="*/ 2099618 h 2323145"/>
              <a:gd name="connsiteX198" fmla="*/ 2853979 w 11269336"/>
              <a:gd name="connsiteY198" fmla="*/ 2090388 h 2323145"/>
              <a:gd name="connsiteX199" fmla="*/ 2791790 w 11269336"/>
              <a:gd name="connsiteY199" fmla="*/ 2080332 h 2323145"/>
              <a:gd name="connsiteX200" fmla="*/ 2755844 w 11269336"/>
              <a:gd name="connsiteY200" fmla="*/ 2078874 h 2323145"/>
              <a:gd name="connsiteX201" fmla="*/ 2657742 w 11269336"/>
              <a:gd name="connsiteY201" fmla="*/ 2070179 h 2323145"/>
              <a:gd name="connsiteX202" fmla="*/ 2559549 w 11269336"/>
              <a:gd name="connsiteY202" fmla="*/ 2057873 h 2323145"/>
              <a:gd name="connsiteX203" fmla="*/ 2512054 w 11269336"/>
              <a:gd name="connsiteY203" fmla="*/ 2031671 h 2323145"/>
              <a:gd name="connsiteX204" fmla="*/ 2506437 w 11269336"/>
              <a:gd name="connsiteY204" fmla="*/ 2030918 h 2323145"/>
              <a:gd name="connsiteX205" fmla="*/ 2491752 w 11269336"/>
              <a:gd name="connsiteY205" fmla="*/ 2033906 h 2323145"/>
              <a:gd name="connsiteX206" fmla="*/ 2486338 w 11269336"/>
              <a:gd name="connsiteY206" fmla="*/ 2035862 h 2323145"/>
              <a:gd name="connsiteX207" fmla="*/ 2478186 w 11269336"/>
              <a:gd name="connsiteY207" fmla="*/ 2036953 h 2323145"/>
              <a:gd name="connsiteX208" fmla="*/ 2477950 w 11269336"/>
              <a:gd name="connsiteY208" fmla="*/ 2036715 h 2323145"/>
              <a:gd name="connsiteX209" fmla="*/ 2470381 w 11269336"/>
              <a:gd name="connsiteY209" fmla="*/ 2038256 h 2323145"/>
              <a:gd name="connsiteX210" fmla="*/ 2433781 w 11269336"/>
              <a:gd name="connsiteY210" fmla="*/ 2049140 h 2323145"/>
              <a:gd name="connsiteX211" fmla="*/ 2381172 w 11269336"/>
              <a:gd name="connsiteY211" fmla="*/ 2030645 h 2323145"/>
              <a:gd name="connsiteX212" fmla="*/ 2360198 w 11269336"/>
              <a:gd name="connsiteY212" fmla="*/ 2029059 h 2323145"/>
              <a:gd name="connsiteX213" fmla="*/ 2348815 w 11269336"/>
              <a:gd name="connsiteY213" fmla="*/ 2026798 h 2323145"/>
              <a:gd name="connsiteX214" fmla="*/ 2347988 w 11269336"/>
              <a:gd name="connsiteY214" fmla="*/ 2025745 h 2323145"/>
              <a:gd name="connsiteX215" fmla="*/ 2312920 w 11269336"/>
              <a:gd name="connsiteY215" fmla="*/ 2036311 h 2323145"/>
              <a:gd name="connsiteX216" fmla="*/ 2307986 w 11269336"/>
              <a:gd name="connsiteY216" fmla="*/ 2035583 h 2323145"/>
              <a:gd name="connsiteX217" fmla="*/ 2285481 w 11269336"/>
              <a:gd name="connsiteY217" fmla="*/ 2045197 h 2323145"/>
              <a:gd name="connsiteX218" fmla="*/ 2273666 w 11269336"/>
              <a:gd name="connsiteY218" fmla="*/ 2048710 h 2323145"/>
              <a:gd name="connsiteX219" fmla="*/ 2270719 w 11269336"/>
              <a:gd name="connsiteY219" fmla="*/ 2052702 h 2323145"/>
              <a:gd name="connsiteX220" fmla="*/ 2253080 w 11269336"/>
              <a:gd name="connsiteY220" fmla="*/ 2056363 h 2323145"/>
              <a:gd name="connsiteX221" fmla="*/ 2250906 w 11269336"/>
              <a:gd name="connsiteY221" fmla="*/ 2055654 h 2323145"/>
              <a:gd name="connsiteX222" fmla="*/ 2236905 w 11269336"/>
              <a:gd name="connsiteY222" fmla="*/ 2062882 h 2323145"/>
              <a:gd name="connsiteX223" fmla="*/ 2225830 w 11269336"/>
              <a:gd name="connsiteY223" fmla="*/ 2074027 h 2323145"/>
              <a:gd name="connsiteX224" fmla="*/ 2073776 w 11269336"/>
              <a:gd name="connsiteY224" fmla="*/ 2089244 h 2323145"/>
              <a:gd name="connsiteX225" fmla="*/ 1948256 w 11269336"/>
              <a:gd name="connsiteY225" fmla="*/ 2146616 h 2323145"/>
              <a:gd name="connsiteX226" fmla="*/ 1865582 w 11269336"/>
              <a:gd name="connsiteY226" fmla="*/ 2153738 h 2323145"/>
              <a:gd name="connsiteX227" fmla="*/ 1835210 w 11269336"/>
              <a:gd name="connsiteY227" fmla="*/ 2134244 h 2323145"/>
              <a:gd name="connsiteX228" fmla="*/ 1632661 w 11269336"/>
              <a:gd name="connsiteY228" fmla="*/ 2173882 h 2323145"/>
              <a:gd name="connsiteX229" fmla="*/ 1579590 w 11269336"/>
              <a:gd name="connsiteY229" fmla="*/ 2173680 h 2323145"/>
              <a:gd name="connsiteX230" fmla="*/ 1535601 w 11269336"/>
              <a:gd name="connsiteY230" fmla="*/ 2194590 h 2323145"/>
              <a:gd name="connsiteX231" fmla="*/ 1515594 w 11269336"/>
              <a:gd name="connsiteY231" fmla="*/ 2189622 h 2323145"/>
              <a:gd name="connsiteX232" fmla="*/ 1512113 w 11269336"/>
              <a:gd name="connsiteY232" fmla="*/ 2188534 h 2323145"/>
              <a:gd name="connsiteX233" fmla="*/ 1498838 w 11269336"/>
              <a:gd name="connsiteY233" fmla="*/ 2189213 h 2323145"/>
              <a:gd name="connsiteX234" fmla="*/ 1494279 w 11269336"/>
              <a:gd name="connsiteY234" fmla="*/ 2183112 h 2323145"/>
              <a:gd name="connsiteX235" fmla="*/ 1473714 w 11269336"/>
              <a:gd name="connsiteY235" fmla="*/ 2179625 h 2323145"/>
              <a:gd name="connsiteX236" fmla="*/ 1449503 w 11269336"/>
              <a:gd name="connsiteY236" fmla="*/ 2182633 h 2323145"/>
              <a:gd name="connsiteX237" fmla="*/ 1266687 w 11269336"/>
              <a:gd name="connsiteY237" fmla="*/ 2212688 h 2323145"/>
              <a:gd name="connsiteX238" fmla="*/ 1239614 w 11269336"/>
              <a:gd name="connsiteY238" fmla="*/ 2209727 h 2323145"/>
              <a:gd name="connsiteX239" fmla="*/ 1202436 w 11269336"/>
              <a:gd name="connsiteY239" fmla="*/ 2209817 h 2323145"/>
              <a:gd name="connsiteX240" fmla="*/ 1136097 w 11269336"/>
              <a:gd name="connsiteY240" fmla="*/ 2205112 h 2323145"/>
              <a:gd name="connsiteX241" fmla="*/ 988232 w 11269336"/>
              <a:gd name="connsiteY241" fmla="*/ 2235635 h 2323145"/>
              <a:gd name="connsiteX242" fmla="*/ 981959 w 11269336"/>
              <a:gd name="connsiteY242" fmla="*/ 2231607 h 2323145"/>
              <a:gd name="connsiteX243" fmla="*/ 938600 w 11269336"/>
              <a:gd name="connsiteY243" fmla="*/ 2238113 h 2323145"/>
              <a:gd name="connsiteX244" fmla="*/ 791788 w 11269336"/>
              <a:gd name="connsiteY244" fmla="*/ 2293224 h 2323145"/>
              <a:gd name="connsiteX245" fmla="*/ 706914 w 11269336"/>
              <a:gd name="connsiteY245" fmla="*/ 2305046 h 2323145"/>
              <a:gd name="connsiteX246" fmla="*/ 675971 w 11269336"/>
              <a:gd name="connsiteY246" fmla="*/ 2304030 h 2323145"/>
              <a:gd name="connsiteX247" fmla="*/ 624180 w 11269336"/>
              <a:gd name="connsiteY247" fmla="*/ 2302650 h 2323145"/>
              <a:gd name="connsiteX248" fmla="*/ 583453 w 11269336"/>
              <a:gd name="connsiteY248" fmla="*/ 2288788 h 2323145"/>
              <a:gd name="connsiteX249" fmla="*/ 540946 w 11269336"/>
              <a:gd name="connsiteY249" fmla="*/ 2292721 h 2323145"/>
              <a:gd name="connsiteX250" fmla="*/ 533680 w 11269336"/>
              <a:gd name="connsiteY250" fmla="*/ 2310233 h 2323145"/>
              <a:gd name="connsiteX251" fmla="*/ 487366 w 11269336"/>
              <a:gd name="connsiteY251" fmla="*/ 2309053 h 2323145"/>
              <a:gd name="connsiteX252" fmla="*/ 416820 w 11269336"/>
              <a:gd name="connsiteY252" fmla="*/ 2305443 h 2323145"/>
              <a:gd name="connsiteX253" fmla="*/ 376805 w 11269336"/>
              <a:gd name="connsiteY253" fmla="*/ 2307647 h 2323145"/>
              <a:gd name="connsiteX254" fmla="*/ 266777 w 11269336"/>
              <a:gd name="connsiteY254" fmla="*/ 2309012 h 2323145"/>
              <a:gd name="connsiteX255" fmla="*/ 156013 w 11269336"/>
              <a:gd name="connsiteY255" fmla="*/ 2306832 h 2323145"/>
              <a:gd name="connsiteX256" fmla="*/ 87258 w 11269336"/>
              <a:gd name="connsiteY256" fmla="*/ 2285511 h 2323145"/>
              <a:gd name="connsiteX257" fmla="*/ 23798 w 11269336"/>
              <a:gd name="connsiteY257" fmla="*/ 2281822 h 2323145"/>
              <a:gd name="connsiteX258" fmla="*/ 0 w 11269336"/>
              <a:gd name="connsiteY258" fmla="*/ 2285369 h 2323145"/>
              <a:gd name="connsiteX259" fmla="*/ 0 w 11269336"/>
              <a:gd name="connsiteY259"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83151 w 11269336"/>
              <a:gd name="connsiteY149" fmla="*/ 2201140 h 2323145"/>
              <a:gd name="connsiteX150" fmla="*/ 4366646 w 11269336"/>
              <a:gd name="connsiteY150" fmla="*/ 2198564 h 2323145"/>
              <a:gd name="connsiteX151" fmla="*/ 4354009 w 11269336"/>
              <a:gd name="connsiteY151" fmla="*/ 2204984 h 2323145"/>
              <a:gd name="connsiteX152" fmla="*/ 4348284 w 11269336"/>
              <a:gd name="connsiteY152" fmla="*/ 2205270 h 2323145"/>
              <a:gd name="connsiteX153" fmla="*/ 4333906 w 11269336"/>
              <a:gd name="connsiteY153" fmla="*/ 2205251 h 2323145"/>
              <a:gd name="connsiteX154" fmla="*/ 4308819 w 11269336"/>
              <a:gd name="connsiteY154" fmla="*/ 2203822 h 2323145"/>
              <a:gd name="connsiteX155" fmla="*/ 4301210 w 11269336"/>
              <a:gd name="connsiteY155" fmla="*/ 2204456 h 2323145"/>
              <a:gd name="connsiteX156" fmla="*/ 4283095 w 11269336"/>
              <a:gd name="connsiteY156" fmla="*/ 2198177 h 2323145"/>
              <a:gd name="connsiteX157" fmla="*/ 4250119 w 11269336"/>
              <a:gd name="connsiteY157" fmla="*/ 2196342 h 2323145"/>
              <a:gd name="connsiteX158" fmla="*/ 4189203 w 11269336"/>
              <a:gd name="connsiteY158" fmla="*/ 2178994 h 2323145"/>
              <a:gd name="connsiteX159" fmla="*/ 4154035 w 11269336"/>
              <a:gd name="connsiteY159" fmla="*/ 2171950 h 2323145"/>
              <a:gd name="connsiteX160" fmla="*/ 4129569 w 11269336"/>
              <a:gd name="connsiteY160" fmla="*/ 2163850 h 2323145"/>
              <a:gd name="connsiteX161" fmla="*/ 4061250 w 11269336"/>
              <a:gd name="connsiteY161" fmla="*/ 2159236 h 2323145"/>
              <a:gd name="connsiteX162" fmla="*/ 3945480 w 11269336"/>
              <a:gd name="connsiteY162" fmla="*/ 2158279 h 2323145"/>
              <a:gd name="connsiteX163" fmla="*/ 3921468 w 11269336"/>
              <a:gd name="connsiteY163" fmla="*/ 2156588 h 2323145"/>
              <a:gd name="connsiteX164" fmla="*/ 3903348 w 11269336"/>
              <a:gd name="connsiteY164" fmla="*/ 2149220 h 2323145"/>
              <a:gd name="connsiteX165" fmla="*/ 3901342 w 11269336"/>
              <a:gd name="connsiteY165" fmla="*/ 2142355 h 2323145"/>
              <a:gd name="connsiteX166" fmla="*/ 3888539 w 11269336"/>
              <a:gd name="connsiteY166" fmla="*/ 2140476 h 2323145"/>
              <a:gd name="connsiteX167" fmla="*/ 3885662 w 11269336"/>
              <a:gd name="connsiteY167" fmla="*/ 2138740 h 2323145"/>
              <a:gd name="connsiteX168" fmla="*/ 3868627 w 11269336"/>
              <a:gd name="connsiteY168" fmla="*/ 2130023 h 2323145"/>
              <a:gd name="connsiteX169" fmla="*/ 3819177 w 11269336"/>
              <a:gd name="connsiteY169" fmla="*/ 2142111 h 2323145"/>
              <a:gd name="connsiteX170" fmla="*/ 3769100 w 11269336"/>
              <a:gd name="connsiteY170" fmla="*/ 2131731 h 2323145"/>
              <a:gd name="connsiteX171" fmla="*/ 3562752 w 11269336"/>
              <a:gd name="connsiteY171" fmla="*/ 2131785 h 2323145"/>
              <a:gd name="connsiteX172" fmla="*/ 3541402 w 11269336"/>
              <a:gd name="connsiteY172" fmla="*/ 2106821 h 2323145"/>
              <a:gd name="connsiteX173" fmla="*/ 3365341 w 11269336"/>
              <a:gd name="connsiteY173" fmla="*/ 2077638 h 2323145"/>
              <a:gd name="connsiteX174" fmla="*/ 3170922 w 11269336"/>
              <a:gd name="connsiteY174" fmla="*/ 2115957 h 2323145"/>
              <a:gd name="connsiteX175" fmla="*/ 3156256 w 11269336"/>
              <a:gd name="connsiteY175" fmla="*/ 2124773 h 2323145"/>
              <a:gd name="connsiteX176" fmla="*/ 3140298 w 11269336"/>
              <a:gd name="connsiteY176" fmla="*/ 2129182 h 2323145"/>
              <a:gd name="connsiteX177" fmla="*/ 3138514 w 11269336"/>
              <a:gd name="connsiteY177" fmla="*/ 2128069 h 2323145"/>
              <a:gd name="connsiteX178" fmla="*/ 3120467 w 11269336"/>
              <a:gd name="connsiteY178" fmla="*/ 2128281 h 2323145"/>
              <a:gd name="connsiteX179" fmla="*/ 3116175 w 11269336"/>
              <a:gd name="connsiteY179" fmla="*/ 2131633 h 2323145"/>
              <a:gd name="connsiteX180" fmla="*/ 3103685 w 11269336"/>
              <a:gd name="connsiteY180" fmla="*/ 2132814 h 2323145"/>
              <a:gd name="connsiteX181" fmla="*/ 3078794 w 11269336"/>
              <a:gd name="connsiteY181" fmla="*/ 2137935 h 2323145"/>
              <a:gd name="connsiteX182" fmla="*/ 3074407 w 11269336"/>
              <a:gd name="connsiteY182" fmla="*/ 2136274 h 2323145"/>
              <a:gd name="connsiteX183" fmla="*/ 3037285 w 11269336"/>
              <a:gd name="connsiteY183" fmla="*/ 2139919 h 2323145"/>
              <a:gd name="connsiteX184" fmla="*/ 3036901 w 11269336"/>
              <a:gd name="connsiteY184" fmla="*/ 2138726 h 2323145"/>
              <a:gd name="connsiteX185" fmla="*/ 3026996 w 11269336"/>
              <a:gd name="connsiteY185" fmla="*/ 2134322 h 2323145"/>
              <a:gd name="connsiteX186" fmla="*/ 3007772 w 11269336"/>
              <a:gd name="connsiteY186" fmla="*/ 2128742 h 2323145"/>
              <a:gd name="connsiteX187" fmla="*/ 2965030 w 11269336"/>
              <a:gd name="connsiteY187" fmla="*/ 2100494 h 2323145"/>
              <a:gd name="connsiteX188" fmla="*/ 2926342 w 11269336"/>
              <a:gd name="connsiteY188" fmla="*/ 2104155 h 2323145"/>
              <a:gd name="connsiteX189" fmla="*/ 2918608 w 11269336"/>
              <a:gd name="connsiteY189" fmla="*/ 2104215 h 2323145"/>
              <a:gd name="connsiteX190" fmla="*/ 2918475 w 11269336"/>
              <a:gd name="connsiteY190" fmla="*/ 2103937 h 2323145"/>
              <a:gd name="connsiteX191" fmla="*/ 2910360 w 11269336"/>
              <a:gd name="connsiteY191" fmla="*/ 2103444 h 2323145"/>
              <a:gd name="connsiteX192" fmla="*/ 2904507 w 11269336"/>
              <a:gd name="connsiteY192" fmla="*/ 2104326 h 2323145"/>
              <a:gd name="connsiteX193" fmla="*/ 2889503 w 11269336"/>
              <a:gd name="connsiteY193" fmla="*/ 2104443 h 2323145"/>
              <a:gd name="connsiteX194" fmla="*/ 2884480 w 11269336"/>
              <a:gd name="connsiteY194" fmla="*/ 2102626 h 2323145"/>
              <a:gd name="connsiteX195" fmla="*/ 2882689 w 11269336"/>
              <a:gd name="connsiteY195" fmla="*/ 2099228 h 2323145"/>
              <a:gd name="connsiteX196" fmla="*/ 2881291 w 11269336"/>
              <a:gd name="connsiteY196" fmla="*/ 2099618 h 2323145"/>
              <a:gd name="connsiteX197" fmla="*/ 2853979 w 11269336"/>
              <a:gd name="connsiteY197" fmla="*/ 2090388 h 2323145"/>
              <a:gd name="connsiteX198" fmla="*/ 2791790 w 11269336"/>
              <a:gd name="connsiteY198" fmla="*/ 2080332 h 2323145"/>
              <a:gd name="connsiteX199" fmla="*/ 2755844 w 11269336"/>
              <a:gd name="connsiteY199" fmla="*/ 2078874 h 2323145"/>
              <a:gd name="connsiteX200" fmla="*/ 2657742 w 11269336"/>
              <a:gd name="connsiteY200" fmla="*/ 2070179 h 2323145"/>
              <a:gd name="connsiteX201" fmla="*/ 2559549 w 11269336"/>
              <a:gd name="connsiteY201" fmla="*/ 2057873 h 2323145"/>
              <a:gd name="connsiteX202" fmla="*/ 2512054 w 11269336"/>
              <a:gd name="connsiteY202" fmla="*/ 2031671 h 2323145"/>
              <a:gd name="connsiteX203" fmla="*/ 2506437 w 11269336"/>
              <a:gd name="connsiteY203" fmla="*/ 2030918 h 2323145"/>
              <a:gd name="connsiteX204" fmla="*/ 2491752 w 11269336"/>
              <a:gd name="connsiteY204" fmla="*/ 2033906 h 2323145"/>
              <a:gd name="connsiteX205" fmla="*/ 2486338 w 11269336"/>
              <a:gd name="connsiteY205" fmla="*/ 2035862 h 2323145"/>
              <a:gd name="connsiteX206" fmla="*/ 2478186 w 11269336"/>
              <a:gd name="connsiteY206" fmla="*/ 2036953 h 2323145"/>
              <a:gd name="connsiteX207" fmla="*/ 2477950 w 11269336"/>
              <a:gd name="connsiteY207" fmla="*/ 2036715 h 2323145"/>
              <a:gd name="connsiteX208" fmla="*/ 2470381 w 11269336"/>
              <a:gd name="connsiteY208" fmla="*/ 2038256 h 2323145"/>
              <a:gd name="connsiteX209" fmla="*/ 2433781 w 11269336"/>
              <a:gd name="connsiteY209" fmla="*/ 2049140 h 2323145"/>
              <a:gd name="connsiteX210" fmla="*/ 2381172 w 11269336"/>
              <a:gd name="connsiteY210" fmla="*/ 2030645 h 2323145"/>
              <a:gd name="connsiteX211" fmla="*/ 2360198 w 11269336"/>
              <a:gd name="connsiteY211" fmla="*/ 2029059 h 2323145"/>
              <a:gd name="connsiteX212" fmla="*/ 2348815 w 11269336"/>
              <a:gd name="connsiteY212" fmla="*/ 2026798 h 2323145"/>
              <a:gd name="connsiteX213" fmla="*/ 2347988 w 11269336"/>
              <a:gd name="connsiteY213" fmla="*/ 2025745 h 2323145"/>
              <a:gd name="connsiteX214" fmla="*/ 2312920 w 11269336"/>
              <a:gd name="connsiteY214" fmla="*/ 2036311 h 2323145"/>
              <a:gd name="connsiteX215" fmla="*/ 2307986 w 11269336"/>
              <a:gd name="connsiteY215" fmla="*/ 2035583 h 2323145"/>
              <a:gd name="connsiteX216" fmla="*/ 2285481 w 11269336"/>
              <a:gd name="connsiteY216" fmla="*/ 2045197 h 2323145"/>
              <a:gd name="connsiteX217" fmla="*/ 2273666 w 11269336"/>
              <a:gd name="connsiteY217" fmla="*/ 2048710 h 2323145"/>
              <a:gd name="connsiteX218" fmla="*/ 2270719 w 11269336"/>
              <a:gd name="connsiteY218" fmla="*/ 2052702 h 2323145"/>
              <a:gd name="connsiteX219" fmla="*/ 2253080 w 11269336"/>
              <a:gd name="connsiteY219" fmla="*/ 2056363 h 2323145"/>
              <a:gd name="connsiteX220" fmla="*/ 2250906 w 11269336"/>
              <a:gd name="connsiteY220" fmla="*/ 2055654 h 2323145"/>
              <a:gd name="connsiteX221" fmla="*/ 2236905 w 11269336"/>
              <a:gd name="connsiteY221" fmla="*/ 2062882 h 2323145"/>
              <a:gd name="connsiteX222" fmla="*/ 2225830 w 11269336"/>
              <a:gd name="connsiteY222" fmla="*/ 2074027 h 2323145"/>
              <a:gd name="connsiteX223" fmla="*/ 2073776 w 11269336"/>
              <a:gd name="connsiteY223" fmla="*/ 2089244 h 2323145"/>
              <a:gd name="connsiteX224" fmla="*/ 1948256 w 11269336"/>
              <a:gd name="connsiteY224" fmla="*/ 2146616 h 2323145"/>
              <a:gd name="connsiteX225" fmla="*/ 1865582 w 11269336"/>
              <a:gd name="connsiteY225" fmla="*/ 2153738 h 2323145"/>
              <a:gd name="connsiteX226" fmla="*/ 1835210 w 11269336"/>
              <a:gd name="connsiteY226" fmla="*/ 2134244 h 2323145"/>
              <a:gd name="connsiteX227" fmla="*/ 1632661 w 11269336"/>
              <a:gd name="connsiteY227" fmla="*/ 2173882 h 2323145"/>
              <a:gd name="connsiteX228" fmla="*/ 1579590 w 11269336"/>
              <a:gd name="connsiteY228" fmla="*/ 2173680 h 2323145"/>
              <a:gd name="connsiteX229" fmla="*/ 1535601 w 11269336"/>
              <a:gd name="connsiteY229" fmla="*/ 2194590 h 2323145"/>
              <a:gd name="connsiteX230" fmla="*/ 1515594 w 11269336"/>
              <a:gd name="connsiteY230" fmla="*/ 2189622 h 2323145"/>
              <a:gd name="connsiteX231" fmla="*/ 1512113 w 11269336"/>
              <a:gd name="connsiteY231" fmla="*/ 2188534 h 2323145"/>
              <a:gd name="connsiteX232" fmla="*/ 1498838 w 11269336"/>
              <a:gd name="connsiteY232" fmla="*/ 2189213 h 2323145"/>
              <a:gd name="connsiteX233" fmla="*/ 1494279 w 11269336"/>
              <a:gd name="connsiteY233" fmla="*/ 2183112 h 2323145"/>
              <a:gd name="connsiteX234" fmla="*/ 1473714 w 11269336"/>
              <a:gd name="connsiteY234" fmla="*/ 2179625 h 2323145"/>
              <a:gd name="connsiteX235" fmla="*/ 1449503 w 11269336"/>
              <a:gd name="connsiteY235" fmla="*/ 2182633 h 2323145"/>
              <a:gd name="connsiteX236" fmla="*/ 1266687 w 11269336"/>
              <a:gd name="connsiteY236" fmla="*/ 2212688 h 2323145"/>
              <a:gd name="connsiteX237" fmla="*/ 1239614 w 11269336"/>
              <a:gd name="connsiteY237" fmla="*/ 2209727 h 2323145"/>
              <a:gd name="connsiteX238" fmla="*/ 1202436 w 11269336"/>
              <a:gd name="connsiteY238" fmla="*/ 2209817 h 2323145"/>
              <a:gd name="connsiteX239" fmla="*/ 1136097 w 11269336"/>
              <a:gd name="connsiteY239" fmla="*/ 2205112 h 2323145"/>
              <a:gd name="connsiteX240" fmla="*/ 988232 w 11269336"/>
              <a:gd name="connsiteY240" fmla="*/ 2235635 h 2323145"/>
              <a:gd name="connsiteX241" fmla="*/ 981959 w 11269336"/>
              <a:gd name="connsiteY241" fmla="*/ 2231607 h 2323145"/>
              <a:gd name="connsiteX242" fmla="*/ 938600 w 11269336"/>
              <a:gd name="connsiteY242" fmla="*/ 2238113 h 2323145"/>
              <a:gd name="connsiteX243" fmla="*/ 791788 w 11269336"/>
              <a:gd name="connsiteY243" fmla="*/ 2293224 h 2323145"/>
              <a:gd name="connsiteX244" fmla="*/ 706914 w 11269336"/>
              <a:gd name="connsiteY244" fmla="*/ 2305046 h 2323145"/>
              <a:gd name="connsiteX245" fmla="*/ 675971 w 11269336"/>
              <a:gd name="connsiteY245" fmla="*/ 2304030 h 2323145"/>
              <a:gd name="connsiteX246" fmla="*/ 624180 w 11269336"/>
              <a:gd name="connsiteY246" fmla="*/ 2302650 h 2323145"/>
              <a:gd name="connsiteX247" fmla="*/ 583453 w 11269336"/>
              <a:gd name="connsiteY247" fmla="*/ 2288788 h 2323145"/>
              <a:gd name="connsiteX248" fmla="*/ 540946 w 11269336"/>
              <a:gd name="connsiteY248" fmla="*/ 2292721 h 2323145"/>
              <a:gd name="connsiteX249" fmla="*/ 533680 w 11269336"/>
              <a:gd name="connsiteY249" fmla="*/ 2310233 h 2323145"/>
              <a:gd name="connsiteX250" fmla="*/ 487366 w 11269336"/>
              <a:gd name="connsiteY250" fmla="*/ 2309053 h 2323145"/>
              <a:gd name="connsiteX251" fmla="*/ 416820 w 11269336"/>
              <a:gd name="connsiteY251" fmla="*/ 2305443 h 2323145"/>
              <a:gd name="connsiteX252" fmla="*/ 376805 w 11269336"/>
              <a:gd name="connsiteY252" fmla="*/ 2307647 h 2323145"/>
              <a:gd name="connsiteX253" fmla="*/ 266777 w 11269336"/>
              <a:gd name="connsiteY253" fmla="*/ 2309012 h 2323145"/>
              <a:gd name="connsiteX254" fmla="*/ 156013 w 11269336"/>
              <a:gd name="connsiteY254" fmla="*/ 2306832 h 2323145"/>
              <a:gd name="connsiteX255" fmla="*/ 87258 w 11269336"/>
              <a:gd name="connsiteY255" fmla="*/ 2285511 h 2323145"/>
              <a:gd name="connsiteX256" fmla="*/ 23798 w 11269336"/>
              <a:gd name="connsiteY256" fmla="*/ 2281822 h 2323145"/>
              <a:gd name="connsiteX257" fmla="*/ 0 w 11269336"/>
              <a:gd name="connsiteY257" fmla="*/ 2285369 h 2323145"/>
              <a:gd name="connsiteX258" fmla="*/ 0 w 11269336"/>
              <a:gd name="connsiteY258"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20601 w 11269336"/>
              <a:gd name="connsiteY146" fmla="*/ 2205158 h 2323145"/>
              <a:gd name="connsiteX147" fmla="*/ 4405765 w 11269336"/>
              <a:gd name="connsiteY147" fmla="*/ 2199902 h 2323145"/>
              <a:gd name="connsiteX148" fmla="*/ 4401354 w 11269336"/>
              <a:gd name="connsiteY148" fmla="*/ 2194745 h 2323145"/>
              <a:gd name="connsiteX149" fmla="*/ 4366646 w 11269336"/>
              <a:gd name="connsiteY149" fmla="*/ 2198564 h 2323145"/>
              <a:gd name="connsiteX150" fmla="*/ 4354009 w 11269336"/>
              <a:gd name="connsiteY150" fmla="*/ 2204984 h 2323145"/>
              <a:gd name="connsiteX151" fmla="*/ 4348284 w 11269336"/>
              <a:gd name="connsiteY151" fmla="*/ 2205270 h 2323145"/>
              <a:gd name="connsiteX152" fmla="*/ 4333906 w 11269336"/>
              <a:gd name="connsiteY152" fmla="*/ 2205251 h 2323145"/>
              <a:gd name="connsiteX153" fmla="*/ 4308819 w 11269336"/>
              <a:gd name="connsiteY153" fmla="*/ 2203822 h 2323145"/>
              <a:gd name="connsiteX154" fmla="*/ 4301210 w 11269336"/>
              <a:gd name="connsiteY154" fmla="*/ 2204456 h 2323145"/>
              <a:gd name="connsiteX155" fmla="*/ 4283095 w 11269336"/>
              <a:gd name="connsiteY155" fmla="*/ 2198177 h 2323145"/>
              <a:gd name="connsiteX156" fmla="*/ 4250119 w 11269336"/>
              <a:gd name="connsiteY156" fmla="*/ 2196342 h 2323145"/>
              <a:gd name="connsiteX157" fmla="*/ 4189203 w 11269336"/>
              <a:gd name="connsiteY157" fmla="*/ 2178994 h 2323145"/>
              <a:gd name="connsiteX158" fmla="*/ 4154035 w 11269336"/>
              <a:gd name="connsiteY158" fmla="*/ 2171950 h 2323145"/>
              <a:gd name="connsiteX159" fmla="*/ 4129569 w 11269336"/>
              <a:gd name="connsiteY159" fmla="*/ 2163850 h 2323145"/>
              <a:gd name="connsiteX160" fmla="*/ 4061250 w 11269336"/>
              <a:gd name="connsiteY160" fmla="*/ 2159236 h 2323145"/>
              <a:gd name="connsiteX161" fmla="*/ 3945480 w 11269336"/>
              <a:gd name="connsiteY161" fmla="*/ 2158279 h 2323145"/>
              <a:gd name="connsiteX162" fmla="*/ 3921468 w 11269336"/>
              <a:gd name="connsiteY162" fmla="*/ 2156588 h 2323145"/>
              <a:gd name="connsiteX163" fmla="*/ 3903348 w 11269336"/>
              <a:gd name="connsiteY163" fmla="*/ 2149220 h 2323145"/>
              <a:gd name="connsiteX164" fmla="*/ 3901342 w 11269336"/>
              <a:gd name="connsiteY164" fmla="*/ 2142355 h 2323145"/>
              <a:gd name="connsiteX165" fmla="*/ 3888539 w 11269336"/>
              <a:gd name="connsiteY165" fmla="*/ 2140476 h 2323145"/>
              <a:gd name="connsiteX166" fmla="*/ 3885662 w 11269336"/>
              <a:gd name="connsiteY166" fmla="*/ 2138740 h 2323145"/>
              <a:gd name="connsiteX167" fmla="*/ 3868627 w 11269336"/>
              <a:gd name="connsiteY167" fmla="*/ 2130023 h 2323145"/>
              <a:gd name="connsiteX168" fmla="*/ 3819177 w 11269336"/>
              <a:gd name="connsiteY168" fmla="*/ 2142111 h 2323145"/>
              <a:gd name="connsiteX169" fmla="*/ 3769100 w 11269336"/>
              <a:gd name="connsiteY169" fmla="*/ 2131731 h 2323145"/>
              <a:gd name="connsiteX170" fmla="*/ 3562752 w 11269336"/>
              <a:gd name="connsiteY170" fmla="*/ 2131785 h 2323145"/>
              <a:gd name="connsiteX171" fmla="*/ 3541402 w 11269336"/>
              <a:gd name="connsiteY171" fmla="*/ 2106821 h 2323145"/>
              <a:gd name="connsiteX172" fmla="*/ 3365341 w 11269336"/>
              <a:gd name="connsiteY172" fmla="*/ 2077638 h 2323145"/>
              <a:gd name="connsiteX173" fmla="*/ 3170922 w 11269336"/>
              <a:gd name="connsiteY173" fmla="*/ 2115957 h 2323145"/>
              <a:gd name="connsiteX174" fmla="*/ 3156256 w 11269336"/>
              <a:gd name="connsiteY174" fmla="*/ 2124773 h 2323145"/>
              <a:gd name="connsiteX175" fmla="*/ 3140298 w 11269336"/>
              <a:gd name="connsiteY175" fmla="*/ 2129182 h 2323145"/>
              <a:gd name="connsiteX176" fmla="*/ 3138514 w 11269336"/>
              <a:gd name="connsiteY176" fmla="*/ 2128069 h 2323145"/>
              <a:gd name="connsiteX177" fmla="*/ 3120467 w 11269336"/>
              <a:gd name="connsiteY177" fmla="*/ 2128281 h 2323145"/>
              <a:gd name="connsiteX178" fmla="*/ 3116175 w 11269336"/>
              <a:gd name="connsiteY178" fmla="*/ 2131633 h 2323145"/>
              <a:gd name="connsiteX179" fmla="*/ 3103685 w 11269336"/>
              <a:gd name="connsiteY179" fmla="*/ 2132814 h 2323145"/>
              <a:gd name="connsiteX180" fmla="*/ 3078794 w 11269336"/>
              <a:gd name="connsiteY180" fmla="*/ 2137935 h 2323145"/>
              <a:gd name="connsiteX181" fmla="*/ 3074407 w 11269336"/>
              <a:gd name="connsiteY181" fmla="*/ 2136274 h 2323145"/>
              <a:gd name="connsiteX182" fmla="*/ 3037285 w 11269336"/>
              <a:gd name="connsiteY182" fmla="*/ 2139919 h 2323145"/>
              <a:gd name="connsiteX183" fmla="*/ 3036901 w 11269336"/>
              <a:gd name="connsiteY183" fmla="*/ 2138726 h 2323145"/>
              <a:gd name="connsiteX184" fmla="*/ 3026996 w 11269336"/>
              <a:gd name="connsiteY184" fmla="*/ 2134322 h 2323145"/>
              <a:gd name="connsiteX185" fmla="*/ 3007772 w 11269336"/>
              <a:gd name="connsiteY185" fmla="*/ 2128742 h 2323145"/>
              <a:gd name="connsiteX186" fmla="*/ 2965030 w 11269336"/>
              <a:gd name="connsiteY186" fmla="*/ 2100494 h 2323145"/>
              <a:gd name="connsiteX187" fmla="*/ 2926342 w 11269336"/>
              <a:gd name="connsiteY187" fmla="*/ 2104155 h 2323145"/>
              <a:gd name="connsiteX188" fmla="*/ 2918608 w 11269336"/>
              <a:gd name="connsiteY188" fmla="*/ 2104215 h 2323145"/>
              <a:gd name="connsiteX189" fmla="*/ 2918475 w 11269336"/>
              <a:gd name="connsiteY189" fmla="*/ 2103937 h 2323145"/>
              <a:gd name="connsiteX190" fmla="*/ 2910360 w 11269336"/>
              <a:gd name="connsiteY190" fmla="*/ 2103444 h 2323145"/>
              <a:gd name="connsiteX191" fmla="*/ 2904507 w 11269336"/>
              <a:gd name="connsiteY191" fmla="*/ 2104326 h 2323145"/>
              <a:gd name="connsiteX192" fmla="*/ 2889503 w 11269336"/>
              <a:gd name="connsiteY192" fmla="*/ 2104443 h 2323145"/>
              <a:gd name="connsiteX193" fmla="*/ 2884480 w 11269336"/>
              <a:gd name="connsiteY193" fmla="*/ 2102626 h 2323145"/>
              <a:gd name="connsiteX194" fmla="*/ 2882689 w 11269336"/>
              <a:gd name="connsiteY194" fmla="*/ 2099228 h 2323145"/>
              <a:gd name="connsiteX195" fmla="*/ 2881291 w 11269336"/>
              <a:gd name="connsiteY195" fmla="*/ 2099618 h 2323145"/>
              <a:gd name="connsiteX196" fmla="*/ 2853979 w 11269336"/>
              <a:gd name="connsiteY196" fmla="*/ 2090388 h 2323145"/>
              <a:gd name="connsiteX197" fmla="*/ 2791790 w 11269336"/>
              <a:gd name="connsiteY197" fmla="*/ 2080332 h 2323145"/>
              <a:gd name="connsiteX198" fmla="*/ 2755844 w 11269336"/>
              <a:gd name="connsiteY198" fmla="*/ 2078874 h 2323145"/>
              <a:gd name="connsiteX199" fmla="*/ 2657742 w 11269336"/>
              <a:gd name="connsiteY199" fmla="*/ 2070179 h 2323145"/>
              <a:gd name="connsiteX200" fmla="*/ 2559549 w 11269336"/>
              <a:gd name="connsiteY200" fmla="*/ 2057873 h 2323145"/>
              <a:gd name="connsiteX201" fmla="*/ 2512054 w 11269336"/>
              <a:gd name="connsiteY201" fmla="*/ 2031671 h 2323145"/>
              <a:gd name="connsiteX202" fmla="*/ 2506437 w 11269336"/>
              <a:gd name="connsiteY202" fmla="*/ 2030918 h 2323145"/>
              <a:gd name="connsiteX203" fmla="*/ 2491752 w 11269336"/>
              <a:gd name="connsiteY203" fmla="*/ 2033906 h 2323145"/>
              <a:gd name="connsiteX204" fmla="*/ 2486338 w 11269336"/>
              <a:gd name="connsiteY204" fmla="*/ 2035862 h 2323145"/>
              <a:gd name="connsiteX205" fmla="*/ 2478186 w 11269336"/>
              <a:gd name="connsiteY205" fmla="*/ 2036953 h 2323145"/>
              <a:gd name="connsiteX206" fmla="*/ 2477950 w 11269336"/>
              <a:gd name="connsiteY206" fmla="*/ 2036715 h 2323145"/>
              <a:gd name="connsiteX207" fmla="*/ 2470381 w 11269336"/>
              <a:gd name="connsiteY207" fmla="*/ 2038256 h 2323145"/>
              <a:gd name="connsiteX208" fmla="*/ 2433781 w 11269336"/>
              <a:gd name="connsiteY208" fmla="*/ 2049140 h 2323145"/>
              <a:gd name="connsiteX209" fmla="*/ 2381172 w 11269336"/>
              <a:gd name="connsiteY209" fmla="*/ 2030645 h 2323145"/>
              <a:gd name="connsiteX210" fmla="*/ 2360198 w 11269336"/>
              <a:gd name="connsiteY210" fmla="*/ 2029059 h 2323145"/>
              <a:gd name="connsiteX211" fmla="*/ 2348815 w 11269336"/>
              <a:gd name="connsiteY211" fmla="*/ 2026798 h 2323145"/>
              <a:gd name="connsiteX212" fmla="*/ 2347988 w 11269336"/>
              <a:gd name="connsiteY212" fmla="*/ 2025745 h 2323145"/>
              <a:gd name="connsiteX213" fmla="*/ 2312920 w 11269336"/>
              <a:gd name="connsiteY213" fmla="*/ 2036311 h 2323145"/>
              <a:gd name="connsiteX214" fmla="*/ 2307986 w 11269336"/>
              <a:gd name="connsiteY214" fmla="*/ 2035583 h 2323145"/>
              <a:gd name="connsiteX215" fmla="*/ 2285481 w 11269336"/>
              <a:gd name="connsiteY215" fmla="*/ 2045197 h 2323145"/>
              <a:gd name="connsiteX216" fmla="*/ 2273666 w 11269336"/>
              <a:gd name="connsiteY216" fmla="*/ 2048710 h 2323145"/>
              <a:gd name="connsiteX217" fmla="*/ 2270719 w 11269336"/>
              <a:gd name="connsiteY217" fmla="*/ 2052702 h 2323145"/>
              <a:gd name="connsiteX218" fmla="*/ 2253080 w 11269336"/>
              <a:gd name="connsiteY218" fmla="*/ 2056363 h 2323145"/>
              <a:gd name="connsiteX219" fmla="*/ 2250906 w 11269336"/>
              <a:gd name="connsiteY219" fmla="*/ 2055654 h 2323145"/>
              <a:gd name="connsiteX220" fmla="*/ 2236905 w 11269336"/>
              <a:gd name="connsiteY220" fmla="*/ 2062882 h 2323145"/>
              <a:gd name="connsiteX221" fmla="*/ 2225830 w 11269336"/>
              <a:gd name="connsiteY221" fmla="*/ 2074027 h 2323145"/>
              <a:gd name="connsiteX222" fmla="*/ 2073776 w 11269336"/>
              <a:gd name="connsiteY222" fmla="*/ 2089244 h 2323145"/>
              <a:gd name="connsiteX223" fmla="*/ 1948256 w 11269336"/>
              <a:gd name="connsiteY223" fmla="*/ 2146616 h 2323145"/>
              <a:gd name="connsiteX224" fmla="*/ 1865582 w 11269336"/>
              <a:gd name="connsiteY224" fmla="*/ 2153738 h 2323145"/>
              <a:gd name="connsiteX225" fmla="*/ 1835210 w 11269336"/>
              <a:gd name="connsiteY225" fmla="*/ 2134244 h 2323145"/>
              <a:gd name="connsiteX226" fmla="*/ 1632661 w 11269336"/>
              <a:gd name="connsiteY226" fmla="*/ 2173882 h 2323145"/>
              <a:gd name="connsiteX227" fmla="*/ 1579590 w 11269336"/>
              <a:gd name="connsiteY227" fmla="*/ 2173680 h 2323145"/>
              <a:gd name="connsiteX228" fmla="*/ 1535601 w 11269336"/>
              <a:gd name="connsiteY228" fmla="*/ 2194590 h 2323145"/>
              <a:gd name="connsiteX229" fmla="*/ 1515594 w 11269336"/>
              <a:gd name="connsiteY229" fmla="*/ 2189622 h 2323145"/>
              <a:gd name="connsiteX230" fmla="*/ 1512113 w 11269336"/>
              <a:gd name="connsiteY230" fmla="*/ 2188534 h 2323145"/>
              <a:gd name="connsiteX231" fmla="*/ 1498838 w 11269336"/>
              <a:gd name="connsiteY231" fmla="*/ 2189213 h 2323145"/>
              <a:gd name="connsiteX232" fmla="*/ 1494279 w 11269336"/>
              <a:gd name="connsiteY232" fmla="*/ 2183112 h 2323145"/>
              <a:gd name="connsiteX233" fmla="*/ 1473714 w 11269336"/>
              <a:gd name="connsiteY233" fmla="*/ 2179625 h 2323145"/>
              <a:gd name="connsiteX234" fmla="*/ 1449503 w 11269336"/>
              <a:gd name="connsiteY234" fmla="*/ 2182633 h 2323145"/>
              <a:gd name="connsiteX235" fmla="*/ 1266687 w 11269336"/>
              <a:gd name="connsiteY235" fmla="*/ 2212688 h 2323145"/>
              <a:gd name="connsiteX236" fmla="*/ 1239614 w 11269336"/>
              <a:gd name="connsiteY236" fmla="*/ 2209727 h 2323145"/>
              <a:gd name="connsiteX237" fmla="*/ 1202436 w 11269336"/>
              <a:gd name="connsiteY237" fmla="*/ 2209817 h 2323145"/>
              <a:gd name="connsiteX238" fmla="*/ 1136097 w 11269336"/>
              <a:gd name="connsiteY238" fmla="*/ 2205112 h 2323145"/>
              <a:gd name="connsiteX239" fmla="*/ 988232 w 11269336"/>
              <a:gd name="connsiteY239" fmla="*/ 2235635 h 2323145"/>
              <a:gd name="connsiteX240" fmla="*/ 981959 w 11269336"/>
              <a:gd name="connsiteY240" fmla="*/ 2231607 h 2323145"/>
              <a:gd name="connsiteX241" fmla="*/ 938600 w 11269336"/>
              <a:gd name="connsiteY241" fmla="*/ 2238113 h 2323145"/>
              <a:gd name="connsiteX242" fmla="*/ 791788 w 11269336"/>
              <a:gd name="connsiteY242" fmla="*/ 2293224 h 2323145"/>
              <a:gd name="connsiteX243" fmla="*/ 706914 w 11269336"/>
              <a:gd name="connsiteY243" fmla="*/ 2305046 h 2323145"/>
              <a:gd name="connsiteX244" fmla="*/ 675971 w 11269336"/>
              <a:gd name="connsiteY244" fmla="*/ 2304030 h 2323145"/>
              <a:gd name="connsiteX245" fmla="*/ 624180 w 11269336"/>
              <a:gd name="connsiteY245" fmla="*/ 2302650 h 2323145"/>
              <a:gd name="connsiteX246" fmla="*/ 583453 w 11269336"/>
              <a:gd name="connsiteY246" fmla="*/ 2288788 h 2323145"/>
              <a:gd name="connsiteX247" fmla="*/ 540946 w 11269336"/>
              <a:gd name="connsiteY247" fmla="*/ 2292721 h 2323145"/>
              <a:gd name="connsiteX248" fmla="*/ 533680 w 11269336"/>
              <a:gd name="connsiteY248" fmla="*/ 2310233 h 2323145"/>
              <a:gd name="connsiteX249" fmla="*/ 487366 w 11269336"/>
              <a:gd name="connsiteY249" fmla="*/ 2309053 h 2323145"/>
              <a:gd name="connsiteX250" fmla="*/ 416820 w 11269336"/>
              <a:gd name="connsiteY250" fmla="*/ 2305443 h 2323145"/>
              <a:gd name="connsiteX251" fmla="*/ 376805 w 11269336"/>
              <a:gd name="connsiteY251" fmla="*/ 2307647 h 2323145"/>
              <a:gd name="connsiteX252" fmla="*/ 266777 w 11269336"/>
              <a:gd name="connsiteY252" fmla="*/ 2309012 h 2323145"/>
              <a:gd name="connsiteX253" fmla="*/ 156013 w 11269336"/>
              <a:gd name="connsiteY253" fmla="*/ 2306832 h 2323145"/>
              <a:gd name="connsiteX254" fmla="*/ 87258 w 11269336"/>
              <a:gd name="connsiteY254" fmla="*/ 2285511 h 2323145"/>
              <a:gd name="connsiteX255" fmla="*/ 23798 w 11269336"/>
              <a:gd name="connsiteY255" fmla="*/ 2281822 h 2323145"/>
              <a:gd name="connsiteX256" fmla="*/ 0 w 11269336"/>
              <a:gd name="connsiteY256" fmla="*/ 2285369 h 2323145"/>
              <a:gd name="connsiteX257" fmla="*/ 0 w 11269336"/>
              <a:gd name="connsiteY257"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33312 w 11269336"/>
              <a:gd name="connsiteY145" fmla="*/ 2199004 h 2323145"/>
              <a:gd name="connsiteX146" fmla="*/ 4405765 w 11269336"/>
              <a:gd name="connsiteY146" fmla="*/ 2199902 h 2323145"/>
              <a:gd name="connsiteX147" fmla="*/ 4401354 w 11269336"/>
              <a:gd name="connsiteY147" fmla="*/ 2194745 h 2323145"/>
              <a:gd name="connsiteX148" fmla="*/ 4366646 w 11269336"/>
              <a:gd name="connsiteY148" fmla="*/ 2198564 h 2323145"/>
              <a:gd name="connsiteX149" fmla="*/ 4354009 w 11269336"/>
              <a:gd name="connsiteY149" fmla="*/ 2204984 h 2323145"/>
              <a:gd name="connsiteX150" fmla="*/ 4348284 w 11269336"/>
              <a:gd name="connsiteY150" fmla="*/ 2205270 h 2323145"/>
              <a:gd name="connsiteX151" fmla="*/ 4333906 w 11269336"/>
              <a:gd name="connsiteY151" fmla="*/ 2205251 h 2323145"/>
              <a:gd name="connsiteX152" fmla="*/ 4308819 w 11269336"/>
              <a:gd name="connsiteY152" fmla="*/ 2203822 h 2323145"/>
              <a:gd name="connsiteX153" fmla="*/ 4301210 w 11269336"/>
              <a:gd name="connsiteY153" fmla="*/ 2204456 h 2323145"/>
              <a:gd name="connsiteX154" fmla="*/ 4283095 w 11269336"/>
              <a:gd name="connsiteY154" fmla="*/ 2198177 h 2323145"/>
              <a:gd name="connsiteX155" fmla="*/ 4250119 w 11269336"/>
              <a:gd name="connsiteY155" fmla="*/ 2196342 h 2323145"/>
              <a:gd name="connsiteX156" fmla="*/ 4189203 w 11269336"/>
              <a:gd name="connsiteY156" fmla="*/ 2178994 h 2323145"/>
              <a:gd name="connsiteX157" fmla="*/ 4154035 w 11269336"/>
              <a:gd name="connsiteY157" fmla="*/ 2171950 h 2323145"/>
              <a:gd name="connsiteX158" fmla="*/ 4129569 w 11269336"/>
              <a:gd name="connsiteY158" fmla="*/ 2163850 h 2323145"/>
              <a:gd name="connsiteX159" fmla="*/ 4061250 w 11269336"/>
              <a:gd name="connsiteY159" fmla="*/ 2159236 h 2323145"/>
              <a:gd name="connsiteX160" fmla="*/ 3945480 w 11269336"/>
              <a:gd name="connsiteY160" fmla="*/ 2158279 h 2323145"/>
              <a:gd name="connsiteX161" fmla="*/ 3921468 w 11269336"/>
              <a:gd name="connsiteY161" fmla="*/ 2156588 h 2323145"/>
              <a:gd name="connsiteX162" fmla="*/ 3903348 w 11269336"/>
              <a:gd name="connsiteY162" fmla="*/ 2149220 h 2323145"/>
              <a:gd name="connsiteX163" fmla="*/ 3901342 w 11269336"/>
              <a:gd name="connsiteY163" fmla="*/ 2142355 h 2323145"/>
              <a:gd name="connsiteX164" fmla="*/ 3888539 w 11269336"/>
              <a:gd name="connsiteY164" fmla="*/ 2140476 h 2323145"/>
              <a:gd name="connsiteX165" fmla="*/ 3885662 w 11269336"/>
              <a:gd name="connsiteY165" fmla="*/ 2138740 h 2323145"/>
              <a:gd name="connsiteX166" fmla="*/ 3868627 w 11269336"/>
              <a:gd name="connsiteY166" fmla="*/ 2130023 h 2323145"/>
              <a:gd name="connsiteX167" fmla="*/ 3819177 w 11269336"/>
              <a:gd name="connsiteY167" fmla="*/ 2142111 h 2323145"/>
              <a:gd name="connsiteX168" fmla="*/ 3769100 w 11269336"/>
              <a:gd name="connsiteY168" fmla="*/ 2131731 h 2323145"/>
              <a:gd name="connsiteX169" fmla="*/ 3562752 w 11269336"/>
              <a:gd name="connsiteY169" fmla="*/ 2131785 h 2323145"/>
              <a:gd name="connsiteX170" fmla="*/ 3541402 w 11269336"/>
              <a:gd name="connsiteY170" fmla="*/ 2106821 h 2323145"/>
              <a:gd name="connsiteX171" fmla="*/ 3365341 w 11269336"/>
              <a:gd name="connsiteY171" fmla="*/ 2077638 h 2323145"/>
              <a:gd name="connsiteX172" fmla="*/ 3170922 w 11269336"/>
              <a:gd name="connsiteY172" fmla="*/ 2115957 h 2323145"/>
              <a:gd name="connsiteX173" fmla="*/ 3156256 w 11269336"/>
              <a:gd name="connsiteY173" fmla="*/ 2124773 h 2323145"/>
              <a:gd name="connsiteX174" fmla="*/ 3140298 w 11269336"/>
              <a:gd name="connsiteY174" fmla="*/ 2129182 h 2323145"/>
              <a:gd name="connsiteX175" fmla="*/ 3138514 w 11269336"/>
              <a:gd name="connsiteY175" fmla="*/ 2128069 h 2323145"/>
              <a:gd name="connsiteX176" fmla="*/ 3120467 w 11269336"/>
              <a:gd name="connsiteY176" fmla="*/ 2128281 h 2323145"/>
              <a:gd name="connsiteX177" fmla="*/ 3116175 w 11269336"/>
              <a:gd name="connsiteY177" fmla="*/ 2131633 h 2323145"/>
              <a:gd name="connsiteX178" fmla="*/ 3103685 w 11269336"/>
              <a:gd name="connsiteY178" fmla="*/ 2132814 h 2323145"/>
              <a:gd name="connsiteX179" fmla="*/ 3078794 w 11269336"/>
              <a:gd name="connsiteY179" fmla="*/ 2137935 h 2323145"/>
              <a:gd name="connsiteX180" fmla="*/ 3074407 w 11269336"/>
              <a:gd name="connsiteY180" fmla="*/ 2136274 h 2323145"/>
              <a:gd name="connsiteX181" fmla="*/ 3037285 w 11269336"/>
              <a:gd name="connsiteY181" fmla="*/ 2139919 h 2323145"/>
              <a:gd name="connsiteX182" fmla="*/ 3036901 w 11269336"/>
              <a:gd name="connsiteY182" fmla="*/ 2138726 h 2323145"/>
              <a:gd name="connsiteX183" fmla="*/ 3026996 w 11269336"/>
              <a:gd name="connsiteY183" fmla="*/ 2134322 h 2323145"/>
              <a:gd name="connsiteX184" fmla="*/ 3007772 w 11269336"/>
              <a:gd name="connsiteY184" fmla="*/ 2128742 h 2323145"/>
              <a:gd name="connsiteX185" fmla="*/ 2965030 w 11269336"/>
              <a:gd name="connsiteY185" fmla="*/ 2100494 h 2323145"/>
              <a:gd name="connsiteX186" fmla="*/ 2926342 w 11269336"/>
              <a:gd name="connsiteY186" fmla="*/ 2104155 h 2323145"/>
              <a:gd name="connsiteX187" fmla="*/ 2918608 w 11269336"/>
              <a:gd name="connsiteY187" fmla="*/ 2104215 h 2323145"/>
              <a:gd name="connsiteX188" fmla="*/ 2918475 w 11269336"/>
              <a:gd name="connsiteY188" fmla="*/ 2103937 h 2323145"/>
              <a:gd name="connsiteX189" fmla="*/ 2910360 w 11269336"/>
              <a:gd name="connsiteY189" fmla="*/ 2103444 h 2323145"/>
              <a:gd name="connsiteX190" fmla="*/ 2904507 w 11269336"/>
              <a:gd name="connsiteY190" fmla="*/ 2104326 h 2323145"/>
              <a:gd name="connsiteX191" fmla="*/ 2889503 w 11269336"/>
              <a:gd name="connsiteY191" fmla="*/ 2104443 h 2323145"/>
              <a:gd name="connsiteX192" fmla="*/ 2884480 w 11269336"/>
              <a:gd name="connsiteY192" fmla="*/ 2102626 h 2323145"/>
              <a:gd name="connsiteX193" fmla="*/ 2882689 w 11269336"/>
              <a:gd name="connsiteY193" fmla="*/ 2099228 h 2323145"/>
              <a:gd name="connsiteX194" fmla="*/ 2881291 w 11269336"/>
              <a:gd name="connsiteY194" fmla="*/ 2099618 h 2323145"/>
              <a:gd name="connsiteX195" fmla="*/ 2853979 w 11269336"/>
              <a:gd name="connsiteY195" fmla="*/ 2090388 h 2323145"/>
              <a:gd name="connsiteX196" fmla="*/ 2791790 w 11269336"/>
              <a:gd name="connsiteY196" fmla="*/ 2080332 h 2323145"/>
              <a:gd name="connsiteX197" fmla="*/ 2755844 w 11269336"/>
              <a:gd name="connsiteY197" fmla="*/ 2078874 h 2323145"/>
              <a:gd name="connsiteX198" fmla="*/ 2657742 w 11269336"/>
              <a:gd name="connsiteY198" fmla="*/ 2070179 h 2323145"/>
              <a:gd name="connsiteX199" fmla="*/ 2559549 w 11269336"/>
              <a:gd name="connsiteY199" fmla="*/ 2057873 h 2323145"/>
              <a:gd name="connsiteX200" fmla="*/ 2512054 w 11269336"/>
              <a:gd name="connsiteY200" fmla="*/ 2031671 h 2323145"/>
              <a:gd name="connsiteX201" fmla="*/ 2506437 w 11269336"/>
              <a:gd name="connsiteY201" fmla="*/ 2030918 h 2323145"/>
              <a:gd name="connsiteX202" fmla="*/ 2491752 w 11269336"/>
              <a:gd name="connsiteY202" fmla="*/ 2033906 h 2323145"/>
              <a:gd name="connsiteX203" fmla="*/ 2486338 w 11269336"/>
              <a:gd name="connsiteY203" fmla="*/ 2035862 h 2323145"/>
              <a:gd name="connsiteX204" fmla="*/ 2478186 w 11269336"/>
              <a:gd name="connsiteY204" fmla="*/ 2036953 h 2323145"/>
              <a:gd name="connsiteX205" fmla="*/ 2477950 w 11269336"/>
              <a:gd name="connsiteY205" fmla="*/ 2036715 h 2323145"/>
              <a:gd name="connsiteX206" fmla="*/ 2470381 w 11269336"/>
              <a:gd name="connsiteY206" fmla="*/ 2038256 h 2323145"/>
              <a:gd name="connsiteX207" fmla="*/ 2433781 w 11269336"/>
              <a:gd name="connsiteY207" fmla="*/ 2049140 h 2323145"/>
              <a:gd name="connsiteX208" fmla="*/ 2381172 w 11269336"/>
              <a:gd name="connsiteY208" fmla="*/ 2030645 h 2323145"/>
              <a:gd name="connsiteX209" fmla="*/ 2360198 w 11269336"/>
              <a:gd name="connsiteY209" fmla="*/ 2029059 h 2323145"/>
              <a:gd name="connsiteX210" fmla="*/ 2348815 w 11269336"/>
              <a:gd name="connsiteY210" fmla="*/ 2026798 h 2323145"/>
              <a:gd name="connsiteX211" fmla="*/ 2347988 w 11269336"/>
              <a:gd name="connsiteY211" fmla="*/ 2025745 h 2323145"/>
              <a:gd name="connsiteX212" fmla="*/ 2312920 w 11269336"/>
              <a:gd name="connsiteY212" fmla="*/ 2036311 h 2323145"/>
              <a:gd name="connsiteX213" fmla="*/ 2307986 w 11269336"/>
              <a:gd name="connsiteY213" fmla="*/ 2035583 h 2323145"/>
              <a:gd name="connsiteX214" fmla="*/ 2285481 w 11269336"/>
              <a:gd name="connsiteY214" fmla="*/ 2045197 h 2323145"/>
              <a:gd name="connsiteX215" fmla="*/ 2273666 w 11269336"/>
              <a:gd name="connsiteY215" fmla="*/ 2048710 h 2323145"/>
              <a:gd name="connsiteX216" fmla="*/ 2270719 w 11269336"/>
              <a:gd name="connsiteY216" fmla="*/ 2052702 h 2323145"/>
              <a:gd name="connsiteX217" fmla="*/ 2253080 w 11269336"/>
              <a:gd name="connsiteY217" fmla="*/ 2056363 h 2323145"/>
              <a:gd name="connsiteX218" fmla="*/ 2250906 w 11269336"/>
              <a:gd name="connsiteY218" fmla="*/ 2055654 h 2323145"/>
              <a:gd name="connsiteX219" fmla="*/ 2236905 w 11269336"/>
              <a:gd name="connsiteY219" fmla="*/ 2062882 h 2323145"/>
              <a:gd name="connsiteX220" fmla="*/ 2225830 w 11269336"/>
              <a:gd name="connsiteY220" fmla="*/ 2074027 h 2323145"/>
              <a:gd name="connsiteX221" fmla="*/ 2073776 w 11269336"/>
              <a:gd name="connsiteY221" fmla="*/ 2089244 h 2323145"/>
              <a:gd name="connsiteX222" fmla="*/ 1948256 w 11269336"/>
              <a:gd name="connsiteY222" fmla="*/ 2146616 h 2323145"/>
              <a:gd name="connsiteX223" fmla="*/ 1865582 w 11269336"/>
              <a:gd name="connsiteY223" fmla="*/ 2153738 h 2323145"/>
              <a:gd name="connsiteX224" fmla="*/ 1835210 w 11269336"/>
              <a:gd name="connsiteY224" fmla="*/ 2134244 h 2323145"/>
              <a:gd name="connsiteX225" fmla="*/ 1632661 w 11269336"/>
              <a:gd name="connsiteY225" fmla="*/ 2173882 h 2323145"/>
              <a:gd name="connsiteX226" fmla="*/ 1579590 w 11269336"/>
              <a:gd name="connsiteY226" fmla="*/ 2173680 h 2323145"/>
              <a:gd name="connsiteX227" fmla="*/ 1535601 w 11269336"/>
              <a:gd name="connsiteY227" fmla="*/ 2194590 h 2323145"/>
              <a:gd name="connsiteX228" fmla="*/ 1515594 w 11269336"/>
              <a:gd name="connsiteY228" fmla="*/ 2189622 h 2323145"/>
              <a:gd name="connsiteX229" fmla="*/ 1512113 w 11269336"/>
              <a:gd name="connsiteY229" fmla="*/ 2188534 h 2323145"/>
              <a:gd name="connsiteX230" fmla="*/ 1498838 w 11269336"/>
              <a:gd name="connsiteY230" fmla="*/ 2189213 h 2323145"/>
              <a:gd name="connsiteX231" fmla="*/ 1494279 w 11269336"/>
              <a:gd name="connsiteY231" fmla="*/ 2183112 h 2323145"/>
              <a:gd name="connsiteX232" fmla="*/ 1473714 w 11269336"/>
              <a:gd name="connsiteY232" fmla="*/ 2179625 h 2323145"/>
              <a:gd name="connsiteX233" fmla="*/ 1449503 w 11269336"/>
              <a:gd name="connsiteY233" fmla="*/ 2182633 h 2323145"/>
              <a:gd name="connsiteX234" fmla="*/ 1266687 w 11269336"/>
              <a:gd name="connsiteY234" fmla="*/ 2212688 h 2323145"/>
              <a:gd name="connsiteX235" fmla="*/ 1239614 w 11269336"/>
              <a:gd name="connsiteY235" fmla="*/ 2209727 h 2323145"/>
              <a:gd name="connsiteX236" fmla="*/ 1202436 w 11269336"/>
              <a:gd name="connsiteY236" fmla="*/ 2209817 h 2323145"/>
              <a:gd name="connsiteX237" fmla="*/ 1136097 w 11269336"/>
              <a:gd name="connsiteY237" fmla="*/ 2205112 h 2323145"/>
              <a:gd name="connsiteX238" fmla="*/ 988232 w 11269336"/>
              <a:gd name="connsiteY238" fmla="*/ 2235635 h 2323145"/>
              <a:gd name="connsiteX239" fmla="*/ 981959 w 11269336"/>
              <a:gd name="connsiteY239" fmla="*/ 2231607 h 2323145"/>
              <a:gd name="connsiteX240" fmla="*/ 938600 w 11269336"/>
              <a:gd name="connsiteY240" fmla="*/ 2238113 h 2323145"/>
              <a:gd name="connsiteX241" fmla="*/ 791788 w 11269336"/>
              <a:gd name="connsiteY241" fmla="*/ 2293224 h 2323145"/>
              <a:gd name="connsiteX242" fmla="*/ 706914 w 11269336"/>
              <a:gd name="connsiteY242" fmla="*/ 2305046 h 2323145"/>
              <a:gd name="connsiteX243" fmla="*/ 675971 w 11269336"/>
              <a:gd name="connsiteY243" fmla="*/ 2304030 h 2323145"/>
              <a:gd name="connsiteX244" fmla="*/ 624180 w 11269336"/>
              <a:gd name="connsiteY244" fmla="*/ 2302650 h 2323145"/>
              <a:gd name="connsiteX245" fmla="*/ 583453 w 11269336"/>
              <a:gd name="connsiteY245" fmla="*/ 2288788 h 2323145"/>
              <a:gd name="connsiteX246" fmla="*/ 540946 w 11269336"/>
              <a:gd name="connsiteY246" fmla="*/ 2292721 h 2323145"/>
              <a:gd name="connsiteX247" fmla="*/ 533680 w 11269336"/>
              <a:gd name="connsiteY247" fmla="*/ 2310233 h 2323145"/>
              <a:gd name="connsiteX248" fmla="*/ 487366 w 11269336"/>
              <a:gd name="connsiteY248" fmla="*/ 2309053 h 2323145"/>
              <a:gd name="connsiteX249" fmla="*/ 416820 w 11269336"/>
              <a:gd name="connsiteY249" fmla="*/ 2305443 h 2323145"/>
              <a:gd name="connsiteX250" fmla="*/ 376805 w 11269336"/>
              <a:gd name="connsiteY250" fmla="*/ 2307647 h 2323145"/>
              <a:gd name="connsiteX251" fmla="*/ 266777 w 11269336"/>
              <a:gd name="connsiteY251" fmla="*/ 2309012 h 2323145"/>
              <a:gd name="connsiteX252" fmla="*/ 156013 w 11269336"/>
              <a:gd name="connsiteY252" fmla="*/ 2306832 h 2323145"/>
              <a:gd name="connsiteX253" fmla="*/ 87258 w 11269336"/>
              <a:gd name="connsiteY253" fmla="*/ 2285511 h 2323145"/>
              <a:gd name="connsiteX254" fmla="*/ 23798 w 11269336"/>
              <a:gd name="connsiteY254" fmla="*/ 2281822 h 2323145"/>
              <a:gd name="connsiteX255" fmla="*/ 0 w 11269336"/>
              <a:gd name="connsiteY255" fmla="*/ 2285369 h 2323145"/>
              <a:gd name="connsiteX256" fmla="*/ 0 w 11269336"/>
              <a:gd name="connsiteY256"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59937 w 11269336"/>
              <a:gd name="connsiteY144" fmla="*/ 2195182 h 2323145"/>
              <a:gd name="connsiteX145" fmla="*/ 4405765 w 11269336"/>
              <a:gd name="connsiteY145" fmla="*/ 2199902 h 2323145"/>
              <a:gd name="connsiteX146" fmla="*/ 4401354 w 11269336"/>
              <a:gd name="connsiteY146" fmla="*/ 2194745 h 2323145"/>
              <a:gd name="connsiteX147" fmla="*/ 4366646 w 11269336"/>
              <a:gd name="connsiteY147" fmla="*/ 2198564 h 2323145"/>
              <a:gd name="connsiteX148" fmla="*/ 4354009 w 11269336"/>
              <a:gd name="connsiteY148" fmla="*/ 2204984 h 2323145"/>
              <a:gd name="connsiteX149" fmla="*/ 4348284 w 11269336"/>
              <a:gd name="connsiteY149" fmla="*/ 2205270 h 2323145"/>
              <a:gd name="connsiteX150" fmla="*/ 4333906 w 11269336"/>
              <a:gd name="connsiteY150" fmla="*/ 2205251 h 2323145"/>
              <a:gd name="connsiteX151" fmla="*/ 4308819 w 11269336"/>
              <a:gd name="connsiteY151" fmla="*/ 2203822 h 2323145"/>
              <a:gd name="connsiteX152" fmla="*/ 4301210 w 11269336"/>
              <a:gd name="connsiteY152" fmla="*/ 2204456 h 2323145"/>
              <a:gd name="connsiteX153" fmla="*/ 4283095 w 11269336"/>
              <a:gd name="connsiteY153" fmla="*/ 2198177 h 2323145"/>
              <a:gd name="connsiteX154" fmla="*/ 4250119 w 11269336"/>
              <a:gd name="connsiteY154" fmla="*/ 2196342 h 2323145"/>
              <a:gd name="connsiteX155" fmla="*/ 4189203 w 11269336"/>
              <a:gd name="connsiteY155" fmla="*/ 2178994 h 2323145"/>
              <a:gd name="connsiteX156" fmla="*/ 4154035 w 11269336"/>
              <a:gd name="connsiteY156" fmla="*/ 2171950 h 2323145"/>
              <a:gd name="connsiteX157" fmla="*/ 4129569 w 11269336"/>
              <a:gd name="connsiteY157" fmla="*/ 2163850 h 2323145"/>
              <a:gd name="connsiteX158" fmla="*/ 4061250 w 11269336"/>
              <a:gd name="connsiteY158" fmla="*/ 2159236 h 2323145"/>
              <a:gd name="connsiteX159" fmla="*/ 3945480 w 11269336"/>
              <a:gd name="connsiteY159" fmla="*/ 2158279 h 2323145"/>
              <a:gd name="connsiteX160" fmla="*/ 3921468 w 11269336"/>
              <a:gd name="connsiteY160" fmla="*/ 2156588 h 2323145"/>
              <a:gd name="connsiteX161" fmla="*/ 3903348 w 11269336"/>
              <a:gd name="connsiteY161" fmla="*/ 2149220 h 2323145"/>
              <a:gd name="connsiteX162" fmla="*/ 3901342 w 11269336"/>
              <a:gd name="connsiteY162" fmla="*/ 2142355 h 2323145"/>
              <a:gd name="connsiteX163" fmla="*/ 3888539 w 11269336"/>
              <a:gd name="connsiteY163" fmla="*/ 2140476 h 2323145"/>
              <a:gd name="connsiteX164" fmla="*/ 3885662 w 11269336"/>
              <a:gd name="connsiteY164" fmla="*/ 2138740 h 2323145"/>
              <a:gd name="connsiteX165" fmla="*/ 3868627 w 11269336"/>
              <a:gd name="connsiteY165" fmla="*/ 2130023 h 2323145"/>
              <a:gd name="connsiteX166" fmla="*/ 3819177 w 11269336"/>
              <a:gd name="connsiteY166" fmla="*/ 2142111 h 2323145"/>
              <a:gd name="connsiteX167" fmla="*/ 3769100 w 11269336"/>
              <a:gd name="connsiteY167" fmla="*/ 2131731 h 2323145"/>
              <a:gd name="connsiteX168" fmla="*/ 3562752 w 11269336"/>
              <a:gd name="connsiteY168" fmla="*/ 2131785 h 2323145"/>
              <a:gd name="connsiteX169" fmla="*/ 3541402 w 11269336"/>
              <a:gd name="connsiteY169" fmla="*/ 2106821 h 2323145"/>
              <a:gd name="connsiteX170" fmla="*/ 3365341 w 11269336"/>
              <a:gd name="connsiteY170" fmla="*/ 2077638 h 2323145"/>
              <a:gd name="connsiteX171" fmla="*/ 3170922 w 11269336"/>
              <a:gd name="connsiteY171" fmla="*/ 2115957 h 2323145"/>
              <a:gd name="connsiteX172" fmla="*/ 3156256 w 11269336"/>
              <a:gd name="connsiteY172" fmla="*/ 2124773 h 2323145"/>
              <a:gd name="connsiteX173" fmla="*/ 3140298 w 11269336"/>
              <a:gd name="connsiteY173" fmla="*/ 2129182 h 2323145"/>
              <a:gd name="connsiteX174" fmla="*/ 3138514 w 11269336"/>
              <a:gd name="connsiteY174" fmla="*/ 2128069 h 2323145"/>
              <a:gd name="connsiteX175" fmla="*/ 3120467 w 11269336"/>
              <a:gd name="connsiteY175" fmla="*/ 2128281 h 2323145"/>
              <a:gd name="connsiteX176" fmla="*/ 3116175 w 11269336"/>
              <a:gd name="connsiteY176" fmla="*/ 2131633 h 2323145"/>
              <a:gd name="connsiteX177" fmla="*/ 3103685 w 11269336"/>
              <a:gd name="connsiteY177" fmla="*/ 2132814 h 2323145"/>
              <a:gd name="connsiteX178" fmla="*/ 3078794 w 11269336"/>
              <a:gd name="connsiteY178" fmla="*/ 2137935 h 2323145"/>
              <a:gd name="connsiteX179" fmla="*/ 3074407 w 11269336"/>
              <a:gd name="connsiteY179" fmla="*/ 2136274 h 2323145"/>
              <a:gd name="connsiteX180" fmla="*/ 3037285 w 11269336"/>
              <a:gd name="connsiteY180" fmla="*/ 2139919 h 2323145"/>
              <a:gd name="connsiteX181" fmla="*/ 3036901 w 11269336"/>
              <a:gd name="connsiteY181" fmla="*/ 2138726 h 2323145"/>
              <a:gd name="connsiteX182" fmla="*/ 3026996 w 11269336"/>
              <a:gd name="connsiteY182" fmla="*/ 2134322 h 2323145"/>
              <a:gd name="connsiteX183" fmla="*/ 3007772 w 11269336"/>
              <a:gd name="connsiteY183" fmla="*/ 2128742 h 2323145"/>
              <a:gd name="connsiteX184" fmla="*/ 2965030 w 11269336"/>
              <a:gd name="connsiteY184" fmla="*/ 2100494 h 2323145"/>
              <a:gd name="connsiteX185" fmla="*/ 2926342 w 11269336"/>
              <a:gd name="connsiteY185" fmla="*/ 2104155 h 2323145"/>
              <a:gd name="connsiteX186" fmla="*/ 2918608 w 11269336"/>
              <a:gd name="connsiteY186" fmla="*/ 2104215 h 2323145"/>
              <a:gd name="connsiteX187" fmla="*/ 2918475 w 11269336"/>
              <a:gd name="connsiteY187" fmla="*/ 2103937 h 2323145"/>
              <a:gd name="connsiteX188" fmla="*/ 2910360 w 11269336"/>
              <a:gd name="connsiteY188" fmla="*/ 2103444 h 2323145"/>
              <a:gd name="connsiteX189" fmla="*/ 2904507 w 11269336"/>
              <a:gd name="connsiteY189" fmla="*/ 2104326 h 2323145"/>
              <a:gd name="connsiteX190" fmla="*/ 2889503 w 11269336"/>
              <a:gd name="connsiteY190" fmla="*/ 2104443 h 2323145"/>
              <a:gd name="connsiteX191" fmla="*/ 2884480 w 11269336"/>
              <a:gd name="connsiteY191" fmla="*/ 2102626 h 2323145"/>
              <a:gd name="connsiteX192" fmla="*/ 2882689 w 11269336"/>
              <a:gd name="connsiteY192" fmla="*/ 2099228 h 2323145"/>
              <a:gd name="connsiteX193" fmla="*/ 2881291 w 11269336"/>
              <a:gd name="connsiteY193" fmla="*/ 2099618 h 2323145"/>
              <a:gd name="connsiteX194" fmla="*/ 2853979 w 11269336"/>
              <a:gd name="connsiteY194" fmla="*/ 2090388 h 2323145"/>
              <a:gd name="connsiteX195" fmla="*/ 2791790 w 11269336"/>
              <a:gd name="connsiteY195" fmla="*/ 2080332 h 2323145"/>
              <a:gd name="connsiteX196" fmla="*/ 2755844 w 11269336"/>
              <a:gd name="connsiteY196" fmla="*/ 2078874 h 2323145"/>
              <a:gd name="connsiteX197" fmla="*/ 2657742 w 11269336"/>
              <a:gd name="connsiteY197" fmla="*/ 2070179 h 2323145"/>
              <a:gd name="connsiteX198" fmla="*/ 2559549 w 11269336"/>
              <a:gd name="connsiteY198" fmla="*/ 2057873 h 2323145"/>
              <a:gd name="connsiteX199" fmla="*/ 2512054 w 11269336"/>
              <a:gd name="connsiteY199" fmla="*/ 2031671 h 2323145"/>
              <a:gd name="connsiteX200" fmla="*/ 2506437 w 11269336"/>
              <a:gd name="connsiteY200" fmla="*/ 2030918 h 2323145"/>
              <a:gd name="connsiteX201" fmla="*/ 2491752 w 11269336"/>
              <a:gd name="connsiteY201" fmla="*/ 2033906 h 2323145"/>
              <a:gd name="connsiteX202" fmla="*/ 2486338 w 11269336"/>
              <a:gd name="connsiteY202" fmla="*/ 2035862 h 2323145"/>
              <a:gd name="connsiteX203" fmla="*/ 2478186 w 11269336"/>
              <a:gd name="connsiteY203" fmla="*/ 2036953 h 2323145"/>
              <a:gd name="connsiteX204" fmla="*/ 2477950 w 11269336"/>
              <a:gd name="connsiteY204" fmla="*/ 2036715 h 2323145"/>
              <a:gd name="connsiteX205" fmla="*/ 2470381 w 11269336"/>
              <a:gd name="connsiteY205" fmla="*/ 2038256 h 2323145"/>
              <a:gd name="connsiteX206" fmla="*/ 2433781 w 11269336"/>
              <a:gd name="connsiteY206" fmla="*/ 2049140 h 2323145"/>
              <a:gd name="connsiteX207" fmla="*/ 2381172 w 11269336"/>
              <a:gd name="connsiteY207" fmla="*/ 2030645 h 2323145"/>
              <a:gd name="connsiteX208" fmla="*/ 2360198 w 11269336"/>
              <a:gd name="connsiteY208" fmla="*/ 2029059 h 2323145"/>
              <a:gd name="connsiteX209" fmla="*/ 2348815 w 11269336"/>
              <a:gd name="connsiteY209" fmla="*/ 2026798 h 2323145"/>
              <a:gd name="connsiteX210" fmla="*/ 2347988 w 11269336"/>
              <a:gd name="connsiteY210" fmla="*/ 2025745 h 2323145"/>
              <a:gd name="connsiteX211" fmla="*/ 2312920 w 11269336"/>
              <a:gd name="connsiteY211" fmla="*/ 2036311 h 2323145"/>
              <a:gd name="connsiteX212" fmla="*/ 2307986 w 11269336"/>
              <a:gd name="connsiteY212" fmla="*/ 2035583 h 2323145"/>
              <a:gd name="connsiteX213" fmla="*/ 2285481 w 11269336"/>
              <a:gd name="connsiteY213" fmla="*/ 2045197 h 2323145"/>
              <a:gd name="connsiteX214" fmla="*/ 2273666 w 11269336"/>
              <a:gd name="connsiteY214" fmla="*/ 2048710 h 2323145"/>
              <a:gd name="connsiteX215" fmla="*/ 2270719 w 11269336"/>
              <a:gd name="connsiteY215" fmla="*/ 2052702 h 2323145"/>
              <a:gd name="connsiteX216" fmla="*/ 2253080 w 11269336"/>
              <a:gd name="connsiteY216" fmla="*/ 2056363 h 2323145"/>
              <a:gd name="connsiteX217" fmla="*/ 2250906 w 11269336"/>
              <a:gd name="connsiteY217" fmla="*/ 2055654 h 2323145"/>
              <a:gd name="connsiteX218" fmla="*/ 2236905 w 11269336"/>
              <a:gd name="connsiteY218" fmla="*/ 2062882 h 2323145"/>
              <a:gd name="connsiteX219" fmla="*/ 2225830 w 11269336"/>
              <a:gd name="connsiteY219" fmla="*/ 2074027 h 2323145"/>
              <a:gd name="connsiteX220" fmla="*/ 2073776 w 11269336"/>
              <a:gd name="connsiteY220" fmla="*/ 2089244 h 2323145"/>
              <a:gd name="connsiteX221" fmla="*/ 1948256 w 11269336"/>
              <a:gd name="connsiteY221" fmla="*/ 2146616 h 2323145"/>
              <a:gd name="connsiteX222" fmla="*/ 1865582 w 11269336"/>
              <a:gd name="connsiteY222" fmla="*/ 2153738 h 2323145"/>
              <a:gd name="connsiteX223" fmla="*/ 1835210 w 11269336"/>
              <a:gd name="connsiteY223" fmla="*/ 2134244 h 2323145"/>
              <a:gd name="connsiteX224" fmla="*/ 1632661 w 11269336"/>
              <a:gd name="connsiteY224" fmla="*/ 2173882 h 2323145"/>
              <a:gd name="connsiteX225" fmla="*/ 1579590 w 11269336"/>
              <a:gd name="connsiteY225" fmla="*/ 2173680 h 2323145"/>
              <a:gd name="connsiteX226" fmla="*/ 1535601 w 11269336"/>
              <a:gd name="connsiteY226" fmla="*/ 2194590 h 2323145"/>
              <a:gd name="connsiteX227" fmla="*/ 1515594 w 11269336"/>
              <a:gd name="connsiteY227" fmla="*/ 2189622 h 2323145"/>
              <a:gd name="connsiteX228" fmla="*/ 1512113 w 11269336"/>
              <a:gd name="connsiteY228" fmla="*/ 2188534 h 2323145"/>
              <a:gd name="connsiteX229" fmla="*/ 1498838 w 11269336"/>
              <a:gd name="connsiteY229" fmla="*/ 2189213 h 2323145"/>
              <a:gd name="connsiteX230" fmla="*/ 1494279 w 11269336"/>
              <a:gd name="connsiteY230" fmla="*/ 2183112 h 2323145"/>
              <a:gd name="connsiteX231" fmla="*/ 1473714 w 11269336"/>
              <a:gd name="connsiteY231" fmla="*/ 2179625 h 2323145"/>
              <a:gd name="connsiteX232" fmla="*/ 1449503 w 11269336"/>
              <a:gd name="connsiteY232" fmla="*/ 2182633 h 2323145"/>
              <a:gd name="connsiteX233" fmla="*/ 1266687 w 11269336"/>
              <a:gd name="connsiteY233" fmla="*/ 2212688 h 2323145"/>
              <a:gd name="connsiteX234" fmla="*/ 1239614 w 11269336"/>
              <a:gd name="connsiteY234" fmla="*/ 2209727 h 2323145"/>
              <a:gd name="connsiteX235" fmla="*/ 1202436 w 11269336"/>
              <a:gd name="connsiteY235" fmla="*/ 2209817 h 2323145"/>
              <a:gd name="connsiteX236" fmla="*/ 1136097 w 11269336"/>
              <a:gd name="connsiteY236" fmla="*/ 2205112 h 2323145"/>
              <a:gd name="connsiteX237" fmla="*/ 988232 w 11269336"/>
              <a:gd name="connsiteY237" fmla="*/ 2235635 h 2323145"/>
              <a:gd name="connsiteX238" fmla="*/ 981959 w 11269336"/>
              <a:gd name="connsiteY238" fmla="*/ 2231607 h 2323145"/>
              <a:gd name="connsiteX239" fmla="*/ 938600 w 11269336"/>
              <a:gd name="connsiteY239" fmla="*/ 2238113 h 2323145"/>
              <a:gd name="connsiteX240" fmla="*/ 791788 w 11269336"/>
              <a:gd name="connsiteY240" fmla="*/ 2293224 h 2323145"/>
              <a:gd name="connsiteX241" fmla="*/ 706914 w 11269336"/>
              <a:gd name="connsiteY241" fmla="*/ 2305046 h 2323145"/>
              <a:gd name="connsiteX242" fmla="*/ 675971 w 11269336"/>
              <a:gd name="connsiteY242" fmla="*/ 2304030 h 2323145"/>
              <a:gd name="connsiteX243" fmla="*/ 624180 w 11269336"/>
              <a:gd name="connsiteY243" fmla="*/ 2302650 h 2323145"/>
              <a:gd name="connsiteX244" fmla="*/ 583453 w 11269336"/>
              <a:gd name="connsiteY244" fmla="*/ 2288788 h 2323145"/>
              <a:gd name="connsiteX245" fmla="*/ 540946 w 11269336"/>
              <a:gd name="connsiteY245" fmla="*/ 2292721 h 2323145"/>
              <a:gd name="connsiteX246" fmla="*/ 533680 w 11269336"/>
              <a:gd name="connsiteY246" fmla="*/ 2310233 h 2323145"/>
              <a:gd name="connsiteX247" fmla="*/ 487366 w 11269336"/>
              <a:gd name="connsiteY247" fmla="*/ 2309053 h 2323145"/>
              <a:gd name="connsiteX248" fmla="*/ 416820 w 11269336"/>
              <a:gd name="connsiteY248" fmla="*/ 2305443 h 2323145"/>
              <a:gd name="connsiteX249" fmla="*/ 376805 w 11269336"/>
              <a:gd name="connsiteY249" fmla="*/ 2307647 h 2323145"/>
              <a:gd name="connsiteX250" fmla="*/ 266777 w 11269336"/>
              <a:gd name="connsiteY250" fmla="*/ 2309012 h 2323145"/>
              <a:gd name="connsiteX251" fmla="*/ 156013 w 11269336"/>
              <a:gd name="connsiteY251" fmla="*/ 2306832 h 2323145"/>
              <a:gd name="connsiteX252" fmla="*/ 87258 w 11269336"/>
              <a:gd name="connsiteY252" fmla="*/ 2285511 h 2323145"/>
              <a:gd name="connsiteX253" fmla="*/ 23798 w 11269336"/>
              <a:gd name="connsiteY253" fmla="*/ 2281822 h 2323145"/>
              <a:gd name="connsiteX254" fmla="*/ 0 w 11269336"/>
              <a:gd name="connsiteY254" fmla="*/ 2285369 h 2323145"/>
              <a:gd name="connsiteX255" fmla="*/ 0 w 11269336"/>
              <a:gd name="connsiteY255"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92832 w 11269336"/>
              <a:gd name="connsiteY142" fmla="*/ 2188033 h 2323145"/>
              <a:gd name="connsiteX143" fmla="*/ 4467257 w 11269336"/>
              <a:gd name="connsiteY143" fmla="*/ 2196121 h 2323145"/>
              <a:gd name="connsiteX144" fmla="*/ 4405765 w 11269336"/>
              <a:gd name="connsiteY144" fmla="*/ 2199902 h 2323145"/>
              <a:gd name="connsiteX145" fmla="*/ 4401354 w 11269336"/>
              <a:gd name="connsiteY145" fmla="*/ 2194745 h 2323145"/>
              <a:gd name="connsiteX146" fmla="*/ 4366646 w 11269336"/>
              <a:gd name="connsiteY146" fmla="*/ 2198564 h 2323145"/>
              <a:gd name="connsiteX147" fmla="*/ 4354009 w 11269336"/>
              <a:gd name="connsiteY147" fmla="*/ 2204984 h 2323145"/>
              <a:gd name="connsiteX148" fmla="*/ 4348284 w 11269336"/>
              <a:gd name="connsiteY148" fmla="*/ 2205270 h 2323145"/>
              <a:gd name="connsiteX149" fmla="*/ 4333906 w 11269336"/>
              <a:gd name="connsiteY149" fmla="*/ 2205251 h 2323145"/>
              <a:gd name="connsiteX150" fmla="*/ 4308819 w 11269336"/>
              <a:gd name="connsiteY150" fmla="*/ 2203822 h 2323145"/>
              <a:gd name="connsiteX151" fmla="*/ 4301210 w 11269336"/>
              <a:gd name="connsiteY151" fmla="*/ 2204456 h 2323145"/>
              <a:gd name="connsiteX152" fmla="*/ 4283095 w 11269336"/>
              <a:gd name="connsiteY152" fmla="*/ 2198177 h 2323145"/>
              <a:gd name="connsiteX153" fmla="*/ 4250119 w 11269336"/>
              <a:gd name="connsiteY153" fmla="*/ 2196342 h 2323145"/>
              <a:gd name="connsiteX154" fmla="*/ 4189203 w 11269336"/>
              <a:gd name="connsiteY154" fmla="*/ 2178994 h 2323145"/>
              <a:gd name="connsiteX155" fmla="*/ 4154035 w 11269336"/>
              <a:gd name="connsiteY155" fmla="*/ 2171950 h 2323145"/>
              <a:gd name="connsiteX156" fmla="*/ 4129569 w 11269336"/>
              <a:gd name="connsiteY156" fmla="*/ 2163850 h 2323145"/>
              <a:gd name="connsiteX157" fmla="*/ 4061250 w 11269336"/>
              <a:gd name="connsiteY157" fmla="*/ 2159236 h 2323145"/>
              <a:gd name="connsiteX158" fmla="*/ 3945480 w 11269336"/>
              <a:gd name="connsiteY158" fmla="*/ 2158279 h 2323145"/>
              <a:gd name="connsiteX159" fmla="*/ 3921468 w 11269336"/>
              <a:gd name="connsiteY159" fmla="*/ 2156588 h 2323145"/>
              <a:gd name="connsiteX160" fmla="*/ 3903348 w 11269336"/>
              <a:gd name="connsiteY160" fmla="*/ 2149220 h 2323145"/>
              <a:gd name="connsiteX161" fmla="*/ 3901342 w 11269336"/>
              <a:gd name="connsiteY161" fmla="*/ 2142355 h 2323145"/>
              <a:gd name="connsiteX162" fmla="*/ 3888539 w 11269336"/>
              <a:gd name="connsiteY162" fmla="*/ 2140476 h 2323145"/>
              <a:gd name="connsiteX163" fmla="*/ 3885662 w 11269336"/>
              <a:gd name="connsiteY163" fmla="*/ 2138740 h 2323145"/>
              <a:gd name="connsiteX164" fmla="*/ 3868627 w 11269336"/>
              <a:gd name="connsiteY164" fmla="*/ 2130023 h 2323145"/>
              <a:gd name="connsiteX165" fmla="*/ 3819177 w 11269336"/>
              <a:gd name="connsiteY165" fmla="*/ 2142111 h 2323145"/>
              <a:gd name="connsiteX166" fmla="*/ 3769100 w 11269336"/>
              <a:gd name="connsiteY166" fmla="*/ 2131731 h 2323145"/>
              <a:gd name="connsiteX167" fmla="*/ 3562752 w 11269336"/>
              <a:gd name="connsiteY167" fmla="*/ 2131785 h 2323145"/>
              <a:gd name="connsiteX168" fmla="*/ 3541402 w 11269336"/>
              <a:gd name="connsiteY168" fmla="*/ 2106821 h 2323145"/>
              <a:gd name="connsiteX169" fmla="*/ 3365341 w 11269336"/>
              <a:gd name="connsiteY169" fmla="*/ 2077638 h 2323145"/>
              <a:gd name="connsiteX170" fmla="*/ 3170922 w 11269336"/>
              <a:gd name="connsiteY170" fmla="*/ 2115957 h 2323145"/>
              <a:gd name="connsiteX171" fmla="*/ 3156256 w 11269336"/>
              <a:gd name="connsiteY171" fmla="*/ 2124773 h 2323145"/>
              <a:gd name="connsiteX172" fmla="*/ 3140298 w 11269336"/>
              <a:gd name="connsiteY172" fmla="*/ 2129182 h 2323145"/>
              <a:gd name="connsiteX173" fmla="*/ 3138514 w 11269336"/>
              <a:gd name="connsiteY173" fmla="*/ 2128069 h 2323145"/>
              <a:gd name="connsiteX174" fmla="*/ 3120467 w 11269336"/>
              <a:gd name="connsiteY174" fmla="*/ 2128281 h 2323145"/>
              <a:gd name="connsiteX175" fmla="*/ 3116175 w 11269336"/>
              <a:gd name="connsiteY175" fmla="*/ 2131633 h 2323145"/>
              <a:gd name="connsiteX176" fmla="*/ 3103685 w 11269336"/>
              <a:gd name="connsiteY176" fmla="*/ 2132814 h 2323145"/>
              <a:gd name="connsiteX177" fmla="*/ 3078794 w 11269336"/>
              <a:gd name="connsiteY177" fmla="*/ 2137935 h 2323145"/>
              <a:gd name="connsiteX178" fmla="*/ 3074407 w 11269336"/>
              <a:gd name="connsiteY178" fmla="*/ 2136274 h 2323145"/>
              <a:gd name="connsiteX179" fmla="*/ 3037285 w 11269336"/>
              <a:gd name="connsiteY179" fmla="*/ 2139919 h 2323145"/>
              <a:gd name="connsiteX180" fmla="*/ 3036901 w 11269336"/>
              <a:gd name="connsiteY180" fmla="*/ 2138726 h 2323145"/>
              <a:gd name="connsiteX181" fmla="*/ 3026996 w 11269336"/>
              <a:gd name="connsiteY181" fmla="*/ 2134322 h 2323145"/>
              <a:gd name="connsiteX182" fmla="*/ 3007772 w 11269336"/>
              <a:gd name="connsiteY182" fmla="*/ 2128742 h 2323145"/>
              <a:gd name="connsiteX183" fmla="*/ 2965030 w 11269336"/>
              <a:gd name="connsiteY183" fmla="*/ 2100494 h 2323145"/>
              <a:gd name="connsiteX184" fmla="*/ 2926342 w 11269336"/>
              <a:gd name="connsiteY184" fmla="*/ 2104155 h 2323145"/>
              <a:gd name="connsiteX185" fmla="*/ 2918608 w 11269336"/>
              <a:gd name="connsiteY185" fmla="*/ 2104215 h 2323145"/>
              <a:gd name="connsiteX186" fmla="*/ 2918475 w 11269336"/>
              <a:gd name="connsiteY186" fmla="*/ 2103937 h 2323145"/>
              <a:gd name="connsiteX187" fmla="*/ 2910360 w 11269336"/>
              <a:gd name="connsiteY187" fmla="*/ 2103444 h 2323145"/>
              <a:gd name="connsiteX188" fmla="*/ 2904507 w 11269336"/>
              <a:gd name="connsiteY188" fmla="*/ 2104326 h 2323145"/>
              <a:gd name="connsiteX189" fmla="*/ 2889503 w 11269336"/>
              <a:gd name="connsiteY189" fmla="*/ 2104443 h 2323145"/>
              <a:gd name="connsiteX190" fmla="*/ 2884480 w 11269336"/>
              <a:gd name="connsiteY190" fmla="*/ 2102626 h 2323145"/>
              <a:gd name="connsiteX191" fmla="*/ 2882689 w 11269336"/>
              <a:gd name="connsiteY191" fmla="*/ 2099228 h 2323145"/>
              <a:gd name="connsiteX192" fmla="*/ 2881291 w 11269336"/>
              <a:gd name="connsiteY192" fmla="*/ 2099618 h 2323145"/>
              <a:gd name="connsiteX193" fmla="*/ 2853979 w 11269336"/>
              <a:gd name="connsiteY193" fmla="*/ 2090388 h 2323145"/>
              <a:gd name="connsiteX194" fmla="*/ 2791790 w 11269336"/>
              <a:gd name="connsiteY194" fmla="*/ 2080332 h 2323145"/>
              <a:gd name="connsiteX195" fmla="*/ 2755844 w 11269336"/>
              <a:gd name="connsiteY195" fmla="*/ 2078874 h 2323145"/>
              <a:gd name="connsiteX196" fmla="*/ 2657742 w 11269336"/>
              <a:gd name="connsiteY196" fmla="*/ 2070179 h 2323145"/>
              <a:gd name="connsiteX197" fmla="*/ 2559549 w 11269336"/>
              <a:gd name="connsiteY197" fmla="*/ 2057873 h 2323145"/>
              <a:gd name="connsiteX198" fmla="*/ 2512054 w 11269336"/>
              <a:gd name="connsiteY198" fmla="*/ 2031671 h 2323145"/>
              <a:gd name="connsiteX199" fmla="*/ 2506437 w 11269336"/>
              <a:gd name="connsiteY199" fmla="*/ 2030918 h 2323145"/>
              <a:gd name="connsiteX200" fmla="*/ 2491752 w 11269336"/>
              <a:gd name="connsiteY200" fmla="*/ 2033906 h 2323145"/>
              <a:gd name="connsiteX201" fmla="*/ 2486338 w 11269336"/>
              <a:gd name="connsiteY201" fmla="*/ 2035862 h 2323145"/>
              <a:gd name="connsiteX202" fmla="*/ 2478186 w 11269336"/>
              <a:gd name="connsiteY202" fmla="*/ 2036953 h 2323145"/>
              <a:gd name="connsiteX203" fmla="*/ 2477950 w 11269336"/>
              <a:gd name="connsiteY203" fmla="*/ 2036715 h 2323145"/>
              <a:gd name="connsiteX204" fmla="*/ 2470381 w 11269336"/>
              <a:gd name="connsiteY204" fmla="*/ 2038256 h 2323145"/>
              <a:gd name="connsiteX205" fmla="*/ 2433781 w 11269336"/>
              <a:gd name="connsiteY205" fmla="*/ 2049140 h 2323145"/>
              <a:gd name="connsiteX206" fmla="*/ 2381172 w 11269336"/>
              <a:gd name="connsiteY206" fmla="*/ 2030645 h 2323145"/>
              <a:gd name="connsiteX207" fmla="*/ 2360198 w 11269336"/>
              <a:gd name="connsiteY207" fmla="*/ 2029059 h 2323145"/>
              <a:gd name="connsiteX208" fmla="*/ 2348815 w 11269336"/>
              <a:gd name="connsiteY208" fmla="*/ 2026798 h 2323145"/>
              <a:gd name="connsiteX209" fmla="*/ 2347988 w 11269336"/>
              <a:gd name="connsiteY209" fmla="*/ 2025745 h 2323145"/>
              <a:gd name="connsiteX210" fmla="*/ 2312920 w 11269336"/>
              <a:gd name="connsiteY210" fmla="*/ 2036311 h 2323145"/>
              <a:gd name="connsiteX211" fmla="*/ 2307986 w 11269336"/>
              <a:gd name="connsiteY211" fmla="*/ 2035583 h 2323145"/>
              <a:gd name="connsiteX212" fmla="*/ 2285481 w 11269336"/>
              <a:gd name="connsiteY212" fmla="*/ 2045197 h 2323145"/>
              <a:gd name="connsiteX213" fmla="*/ 2273666 w 11269336"/>
              <a:gd name="connsiteY213" fmla="*/ 2048710 h 2323145"/>
              <a:gd name="connsiteX214" fmla="*/ 2270719 w 11269336"/>
              <a:gd name="connsiteY214" fmla="*/ 2052702 h 2323145"/>
              <a:gd name="connsiteX215" fmla="*/ 2253080 w 11269336"/>
              <a:gd name="connsiteY215" fmla="*/ 2056363 h 2323145"/>
              <a:gd name="connsiteX216" fmla="*/ 2250906 w 11269336"/>
              <a:gd name="connsiteY216" fmla="*/ 2055654 h 2323145"/>
              <a:gd name="connsiteX217" fmla="*/ 2236905 w 11269336"/>
              <a:gd name="connsiteY217" fmla="*/ 2062882 h 2323145"/>
              <a:gd name="connsiteX218" fmla="*/ 2225830 w 11269336"/>
              <a:gd name="connsiteY218" fmla="*/ 2074027 h 2323145"/>
              <a:gd name="connsiteX219" fmla="*/ 2073776 w 11269336"/>
              <a:gd name="connsiteY219" fmla="*/ 2089244 h 2323145"/>
              <a:gd name="connsiteX220" fmla="*/ 1948256 w 11269336"/>
              <a:gd name="connsiteY220" fmla="*/ 2146616 h 2323145"/>
              <a:gd name="connsiteX221" fmla="*/ 1865582 w 11269336"/>
              <a:gd name="connsiteY221" fmla="*/ 2153738 h 2323145"/>
              <a:gd name="connsiteX222" fmla="*/ 1835210 w 11269336"/>
              <a:gd name="connsiteY222" fmla="*/ 2134244 h 2323145"/>
              <a:gd name="connsiteX223" fmla="*/ 1632661 w 11269336"/>
              <a:gd name="connsiteY223" fmla="*/ 2173882 h 2323145"/>
              <a:gd name="connsiteX224" fmla="*/ 1579590 w 11269336"/>
              <a:gd name="connsiteY224" fmla="*/ 2173680 h 2323145"/>
              <a:gd name="connsiteX225" fmla="*/ 1535601 w 11269336"/>
              <a:gd name="connsiteY225" fmla="*/ 2194590 h 2323145"/>
              <a:gd name="connsiteX226" fmla="*/ 1515594 w 11269336"/>
              <a:gd name="connsiteY226" fmla="*/ 2189622 h 2323145"/>
              <a:gd name="connsiteX227" fmla="*/ 1512113 w 11269336"/>
              <a:gd name="connsiteY227" fmla="*/ 2188534 h 2323145"/>
              <a:gd name="connsiteX228" fmla="*/ 1498838 w 11269336"/>
              <a:gd name="connsiteY228" fmla="*/ 2189213 h 2323145"/>
              <a:gd name="connsiteX229" fmla="*/ 1494279 w 11269336"/>
              <a:gd name="connsiteY229" fmla="*/ 2183112 h 2323145"/>
              <a:gd name="connsiteX230" fmla="*/ 1473714 w 11269336"/>
              <a:gd name="connsiteY230" fmla="*/ 2179625 h 2323145"/>
              <a:gd name="connsiteX231" fmla="*/ 1449503 w 11269336"/>
              <a:gd name="connsiteY231" fmla="*/ 2182633 h 2323145"/>
              <a:gd name="connsiteX232" fmla="*/ 1266687 w 11269336"/>
              <a:gd name="connsiteY232" fmla="*/ 2212688 h 2323145"/>
              <a:gd name="connsiteX233" fmla="*/ 1239614 w 11269336"/>
              <a:gd name="connsiteY233" fmla="*/ 2209727 h 2323145"/>
              <a:gd name="connsiteX234" fmla="*/ 1202436 w 11269336"/>
              <a:gd name="connsiteY234" fmla="*/ 2209817 h 2323145"/>
              <a:gd name="connsiteX235" fmla="*/ 1136097 w 11269336"/>
              <a:gd name="connsiteY235" fmla="*/ 2205112 h 2323145"/>
              <a:gd name="connsiteX236" fmla="*/ 988232 w 11269336"/>
              <a:gd name="connsiteY236" fmla="*/ 2235635 h 2323145"/>
              <a:gd name="connsiteX237" fmla="*/ 981959 w 11269336"/>
              <a:gd name="connsiteY237" fmla="*/ 2231607 h 2323145"/>
              <a:gd name="connsiteX238" fmla="*/ 938600 w 11269336"/>
              <a:gd name="connsiteY238" fmla="*/ 2238113 h 2323145"/>
              <a:gd name="connsiteX239" fmla="*/ 791788 w 11269336"/>
              <a:gd name="connsiteY239" fmla="*/ 2293224 h 2323145"/>
              <a:gd name="connsiteX240" fmla="*/ 706914 w 11269336"/>
              <a:gd name="connsiteY240" fmla="*/ 2305046 h 2323145"/>
              <a:gd name="connsiteX241" fmla="*/ 675971 w 11269336"/>
              <a:gd name="connsiteY241" fmla="*/ 2304030 h 2323145"/>
              <a:gd name="connsiteX242" fmla="*/ 624180 w 11269336"/>
              <a:gd name="connsiteY242" fmla="*/ 2302650 h 2323145"/>
              <a:gd name="connsiteX243" fmla="*/ 583453 w 11269336"/>
              <a:gd name="connsiteY243" fmla="*/ 2288788 h 2323145"/>
              <a:gd name="connsiteX244" fmla="*/ 540946 w 11269336"/>
              <a:gd name="connsiteY244" fmla="*/ 2292721 h 2323145"/>
              <a:gd name="connsiteX245" fmla="*/ 533680 w 11269336"/>
              <a:gd name="connsiteY245" fmla="*/ 2310233 h 2323145"/>
              <a:gd name="connsiteX246" fmla="*/ 487366 w 11269336"/>
              <a:gd name="connsiteY246" fmla="*/ 2309053 h 2323145"/>
              <a:gd name="connsiteX247" fmla="*/ 416820 w 11269336"/>
              <a:gd name="connsiteY247" fmla="*/ 2305443 h 2323145"/>
              <a:gd name="connsiteX248" fmla="*/ 376805 w 11269336"/>
              <a:gd name="connsiteY248" fmla="*/ 2307647 h 2323145"/>
              <a:gd name="connsiteX249" fmla="*/ 266777 w 11269336"/>
              <a:gd name="connsiteY249" fmla="*/ 2309012 h 2323145"/>
              <a:gd name="connsiteX250" fmla="*/ 156013 w 11269336"/>
              <a:gd name="connsiteY250" fmla="*/ 2306832 h 2323145"/>
              <a:gd name="connsiteX251" fmla="*/ 87258 w 11269336"/>
              <a:gd name="connsiteY251" fmla="*/ 2285511 h 2323145"/>
              <a:gd name="connsiteX252" fmla="*/ 23798 w 11269336"/>
              <a:gd name="connsiteY252" fmla="*/ 2281822 h 2323145"/>
              <a:gd name="connsiteX253" fmla="*/ 0 w 11269336"/>
              <a:gd name="connsiteY253" fmla="*/ 2285369 h 2323145"/>
              <a:gd name="connsiteX254" fmla="*/ 0 w 11269336"/>
              <a:gd name="connsiteY254"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533444 w 11269336"/>
              <a:gd name="connsiteY141" fmla="*/ 2181200 h 2323145"/>
              <a:gd name="connsiteX142" fmla="*/ 4467257 w 11269336"/>
              <a:gd name="connsiteY142" fmla="*/ 2196121 h 2323145"/>
              <a:gd name="connsiteX143" fmla="*/ 4405765 w 11269336"/>
              <a:gd name="connsiteY143" fmla="*/ 2199902 h 2323145"/>
              <a:gd name="connsiteX144" fmla="*/ 4401354 w 11269336"/>
              <a:gd name="connsiteY144" fmla="*/ 2194745 h 2323145"/>
              <a:gd name="connsiteX145" fmla="*/ 4366646 w 11269336"/>
              <a:gd name="connsiteY145" fmla="*/ 2198564 h 2323145"/>
              <a:gd name="connsiteX146" fmla="*/ 4354009 w 11269336"/>
              <a:gd name="connsiteY146" fmla="*/ 2204984 h 2323145"/>
              <a:gd name="connsiteX147" fmla="*/ 4348284 w 11269336"/>
              <a:gd name="connsiteY147" fmla="*/ 2205270 h 2323145"/>
              <a:gd name="connsiteX148" fmla="*/ 4333906 w 11269336"/>
              <a:gd name="connsiteY148" fmla="*/ 2205251 h 2323145"/>
              <a:gd name="connsiteX149" fmla="*/ 4308819 w 11269336"/>
              <a:gd name="connsiteY149" fmla="*/ 2203822 h 2323145"/>
              <a:gd name="connsiteX150" fmla="*/ 4301210 w 11269336"/>
              <a:gd name="connsiteY150" fmla="*/ 2204456 h 2323145"/>
              <a:gd name="connsiteX151" fmla="*/ 4283095 w 11269336"/>
              <a:gd name="connsiteY151" fmla="*/ 2198177 h 2323145"/>
              <a:gd name="connsiteX152" fmla="*/ 4250119 w 11269336"/>
              <a:gd name="connsiteY152" fmla="*/ 2196342 h 2323145"/>
              <a:gd name="connsiteX153" fmla="*/ 4189203 w 11269336"/>
              <a:gd name="connsiteY153" fmla="*/ 2178994 h 2323145"/>
              <a:gd name="connsiteX154" fmla="*/ 4154035 w 11269336"/>
              <a:gd name="connsiteY154" fmla="*/ 2171950 h 2323145"/>
              <a:gd name="connsiteX155" fmla="*/ 4129569 w 11269336"/>
              <a:gd name="connsiteY155" fmla="*/ 2163850 h 2323145"/>
              <a:gd name="connsiteX156" fmla="*/ 4061250 w 11269336"/>
              <a:gd name="connsiteY156" fmla="*/ 2159236 h 2323145"/>
              <a:gd name="connsiteX157" fmla="*/ 3945480 w 11269336"/>
              <a:gd name="connsiteY157" fmla="*/ 2158279 h 2323145"/>
              <a:gd name="connsiteX158" fmla="*/ 3921468 w 11269336"/>
              <a:gd name="connsiteY158" fmla="*/ 2156588 h 2323145"/>
              <a:gd name="connsiteX159" fmla="*/ 3903348 w 11269336"/>
              <a:gd name="connsiteY159" fmla="*/ 2149220 h 2323145"/>
              <a:gd name="connsiteX160" fmla="*/ 3901342 w 11269336"/>
              <a:gd name="connsiteY160" fmla="*/ 2142355 h 2323145"/>
              <a:gd name="connsiteX161" fmla="*/ 3888539 w 11269336"/>
              <a:gd name="connsiteY161" fmla="*/ 2140476 h 2323145"/>
              <a:gd name="connsiteX162" fmla="*/ 3885662 w 11269336"/>
              <a:gd name="connsiteY162" fmla="*/ 2138740 h 2323145"/>
              <a:gd name="connsiteX163" fmla="*/ 3868627 w 11269336"/>
              <a:gd name="connsiteY163" fmla="*/ 2130023 h 2323145"/>
              <a:gd name="connsiteX164" fmla="*/ 3819177 w 11269336"/>
              <a:gd name="connsiteY164" fmla="*/ 2142111 h 2323145"/>
              <a:gd name="connsiteX165" fmla="*/ 3769100 w 11269336"/>
              <a:gd name="connsiteY165" fmla="*/ 2131731 h 2323145"/>
              <a:gd name="connsiteX166" fmla="*/ 3562752 w 11269336"/>
              <a:gd name="connsiteY166" fmla="*/ 2131785 h 2323145"/>
              <a:gd name="connsiteX167" fmla="*/ 3541402 w 11269336"/>
              <a:gd name="connsiteY167" fmla="*/ 2106821 h 2323145"/>
              <a:gd name="connsiteX168" fmla="*/ 3365341 w 11269336"/>
              <a:gd name="connsiteY168" fmla="*/ 2077638 h 2323145"/>
              <a:gd name="connsiteX169" fmla="*/ 3170922 w 11269336"/>
              <a:gd name="connsiteY169" fmla="*/ 2115957 h 2323145"/>
              <a:gd name="connsiteX170" fmla="*/ 3156256 w 11269336"/>
              <a:gd name="connsiteY170" fmla="*/ 2124773 h 2323145"/>
              <a:gd name="connsiteX171" fmla="*/ 3140298 w 11269336"/>
              <a:gd name="connsiteY171" fmla="*/ 2129182 h 2323145"/>
              <a:gd name="connsiteX172" fmla="*/ 3138514 w 11269336"/>
              <a:gd name="connsiteY172" fmla="*/ 2128069 h 2323145"/>
              <a:gd name="connsiteX173" fmla="*/ 3120467 w 11269336"/>
              <a:gd name="connsiteY173" fmla="*/ 2128281 h 2323145"/>
              <a:gd name="connsiteX174" fmla="*/ 3116175 w 11269336"/>
              <a:gd name="connsiteY174" fmla="*/ 2131633 h 2323145"/>
              <a:gd name="connsiteX175" fmla="*/ 3103685 w 11269336"/>
              <a:gd name="connsiteY175" fmla="*/ 2132814 h 2323145"/>
              <a:gd name="connsiteX176" fmla="*/ 3078794 w 11269336"/>
              <a:gd name="connsiteY176" fmla="*/ 2137935 h 2323145"/>
              <a:gd name="connsiteX177" fmla="*/ 3074407 w 11269336"/>
              <a:gd name="connsiteY177" fmla="*/ 2136274 h 2323145"/>
              <a:gd name="connsiteX178" fmla="*/ 3037285 w 11269336"/>
              <a:gd name="connsiteY178" fmla="*/ 2139919 h 2323145"/>
              <a:gd name="connsiteX179" fmla="*/ 3036901 w 11269336"/>
              <a:gd name="connsiteY179" fmla="*/ 2138726 h 2323145"/>
              <a:gd name="connsiteX180" fmla="*/ 3026996 w 11269336"/>
              <a:gd name="connsiteY180" fmla="*/ 2134322 h 2323145"/>
              <a:gd name="connsiteX181" fmla="*/ 3007772 w 11269336"/>
              <a:gd name="connsiteY181" fmla="*/ 2128742 h 2323145"/>
              <a:gd name="connsiteX182" fmla="*/ 2965030 w 11269336"/>
              <a:gd name="connsiteY182" fmla="*/ 2100494 h 2323145"/>
              <a:gd name="connsiteX183" fmla="*/ 2926342 w 11269336"/>
              <a:gd name="connsiteY183" fmla="*/ 2104155 h 2323145"/>
              <a:gd name="connsiteX184" fmla="*/ 2918608 w 11269336"/>
              <a:gd name="connsiteY184" fmla="*/ 2104215 h 2323145"/>
              <a:gd name="connsiteX185" fmla="*/ 2918475 w 11269336"/>
              <a:gd name="connsiteY185" fmla="*/ 2103937 h 2323145"/>
              <a:gd name="connsiteX186" fmla="*/ 2910360 w 11269336"/>
              <a:gd name="connsiteY186" fmla="*/ 2103444 h 2323145"/>
              <a:gd name="connsiteX187" fmla="*/ 2904507 w 11269336"/>
              <a:gd name="connsiteY187" fmla="*/ 2104326 h 2323145"/>
              <a:gd name="connsiteX188" fmla="*/ 2889503 w 11269336"/>
              <a:gd name="connsiteY188" fmla="*/ 2104443 h 2323145"/>
              <a:gd name="connsiteX189" fmla="*/ 2884480 w 11269336"/>
              <a:gd name="connsiteY189" fmla="*/ 2102626 h 2323145"/>
              <a:gd name="connsiteX190" fmla="*/ 2882689 w 11269336"/>
              <a:gd name="connsiteY190" fmla="*/ 2099228 h 2323145"/>
              <a:gd name="connsiteX191" fmla="*/ 2881291 w 11269336"/>
              <a:gd name="connsiteY191" fmla="*/ 2099618 h 2323145"/>
              <a:gd name="connsiteX192" fmla="*/ 2853979 w 11269336"/>
              <a:gd name="connsiteY192" fmla="*/ 2090388 h 2323145"/>
              <a:gd name="connsiteX193" fmla="*/ 2791790 w 11269336"/>
              <a:gd name="connsiteY193" fmla="*/ 2080332 h 2323145"/>
              <a:gd name="connsiteX194" fmla="*/ 2755844 w 11269336"/>
              <a:gd name="connsiteY194" fmla="*/ 2078874 h 2323145"/>
              <a:gd name="connsiteX195" fmla="*/ 2657742 w 11269336"/>
              <a:gd name="connsiteY195" fmla="*/ 2070179 h 2323145"/>
              <a:gd name="connsiteX196" fmla="*/ 2559549 w 11269336"/>
              <a:gd name="connsiteY196" fmla="*/ 2057873 h 2323145"/>
              <a:gd name="connsiteX197" fmla="*/ 2512054 w 11269336"/>
              <a:gd name="connsiteY197" fmla="*/ 2031671 h 2323145"/>
              <a:gd name="connsiteX198" fmla="*/ 2506437 w 11269336"/>
              <a:gd name="connsiteY198" fmla="*/ 2030918 h 2323145"/>
              <a:gd name="connsiteX199" fmla="*/ 2491752 w 11269336"/>
              <a:gd name="connsiteY199" fmla="*/ 2033906 h 2323145"/>
              <a:gd name="connsiteX200" fmla="*/ 2486338 w 11269336"/>
              <a:gd name="connsiteY200" fmla="*/ 2035862 h 2323145"/>
              <a:gd name="connsiteX201" fmla="*/ 2478186 w 11269336"/>
              <a:gd name="connsiteY201" fmla="*/ 2036953 h 2323145"/>
              <a:gd name="connsiteX202" fmla="*/ 2477950 w 11269336"/>
              <a:gd name="connsiteY202" fmla="*/ 2036715 h 2323145"/>
              <a:gd name="connsiteX203" fmla="*/ 2470381 w 11269336"/>
              <a:gd name="connsiteY203" fmla="*/ 2038256 h 2323145"/>
              <a:gd name="connsiteX204" fmla="*/ 2433781 w 11269336"/>
              <a:gd name="connsiteY204" fmla="*/ 2049140 h 2323145"/>
              <a:gd name="connsiteX205" fmla="*/ 2381172 w 11269336"/>
              <a:gd name="connsiteY205" fmla="*/ 2030645 h 2323145"/>
              <a:gd name="connsiteX206" fmla="*/ 2360198 w 11269336"/>
              <a:gd name="connsiteY206" fmla="*/ 2029059 h 2323145"/>
              <a:gd name="connsiteX207" fmla="*/ 2348815 w 11269336"/>
              <a:gd name="connsiteY207" fmla="*/ 2026798 h 2323145"/>
              <a:gd name="connsiteX208" fmla="*/ 2347988 w 11269336"/>
              <a:gd name="connsiteY208" fmla="*/ 2025745 h 2323145"/>
              <a:gd name="connsiteX209" fmla="*/ 2312920 w 11269336"/>
              <a:gd name="connsiteY209" fmla="*/ 2036311 h 2323145"/>
              <a:gd name="connsiteX210" fmla="*/ 2307986 w 11269336"/>
              <a:gd name="connsiteY210" fmla="*/ 2035583 h 2323145"/>
              <a:gd name="connsiteX211" fmla="*/ 2285481 w 11269336"/>
              <a:gd name="connsiteY211" fmla="*/ 2045197 h 2323145"/>
              <a:gd name="connsiteX212" fmla="*/ 2273666 w 11269336"/>
              <a:gd name="connsiteY212" fmla="*/ 2048710 h 2323145"/>
              <a:gd name="connsiteX213" fmla="*/ 2270719 w 11269336"/>
              <a:gd name="connsiteY213" fmla="*/ 2052702 h 2323145"/>
              <a:gd name="connsiteX214" fmla="*/ 2253080 w 11269336"/>
              <a:gd name="connsiteY214" fmla="*/ 2056363 h 2323145"/>
              <a:gd name="connsiteX215" fmla="*/ 2250906 w 11269336"/>
              <a:gd name="connsiteY215" fmla="*/ 2055654 h 2323145"/>
              <a:gd name="connsiteX216" fmla="*/ 2236905 w 11269336"/>
              <a:gd name="connsiteY216" fmla="*/ 2062882 h 2323145"/>
              <a:gd name="connsiteX217" fmla="*/ 2225830 w 11269336"/>
              <a:gd name="connsiteY217" fmla="*/ 2074027 h 2323145"/>
              <a:gd name="connsiteX218" fmla="*/ 2073776 w 11269336"/>
              <a:gd name="connsiteY218" fmla="*/ 2089244 h 2323145"/>
              <a:gd name="connsiteX219" fmla="*/ 1948256 w 11269336"/>
              <a:gd name="connsiteY219" fmla="*/ 2146616 h 2323145"/>
              <a:gd name="connsiteX220" fmla="*/ 1865582 w 11269336"/>
              <a:gd name="connsiteY220" fmla="*/ 2153738 h 2323145"/>
              <a:gd name="connsiteX221" fmla="*/ 1835210 w 11269336"/>
              <a:gd name="connsiteY221" fmla="*/ 2134244 h 2323145"/>
              <a:gd name="connsiteX222" fmla="*/ 1632661 w 11269336"/>
              <a:gd name="connsiteY222" fmla="*/ 2173882 h 2323145"/>
              <a:gd name="connsiteX223" fmla="*/ 1579590 w 11269336"/>
              <a:gd name="connsiteY223" fmla="*/ 2173680 h 2323145"/>
              <a:gd name="connsiteX224" fmla="*/ 1535601 w 11269336"/>
              <a:gd name="connsiteY224" fmla="*/ 2194590 h 2323145"/>
              <a:gd name="connsiteX225" fmla="*/ 1515594 w 11269336"/>
              <a:gd name="connsiteY225" fmla="*/ 2189622 h 2323145"/>
              <a:gd name="connsiteX226" fmla="*/ 1512113 w 11269336"/>
              <a:gd name="connsiteY226" fmla="*/ 2188534 h 2323145"/>
              <a:gd name="connsiteX227" fmla="*/ 1498838 w 11269336"/>
              <a:gd name="connsiteY227" fmla="*/ 2189213 h 2323145"/>
              <a:gd name="connsiteX228" fmla="*/ 1494279 w 11269336"/>
              <a:gd name="connsiteY228" fmla="*/ 2183112 h 2323145"/>
              <a:gd name="connsiteX229" fmla="*/ 1473714 w 11269336"/>
              <a:gd name="connsiteY229" fmla="*/ 2179625 h 2323145"/>
              <a:gd name="connsiteX230" fmla="*/ 1449503 w 11269336"/>
              <a:gd name="connsiteY230" fmla="*/ 2182633 h 2323145"/>
              <a:gd name="connsiteX231" fmla="*/ 1266687 w 11269336"/>
              <a:gd name="connsiteY231" fmla="*/ 2212688 h 2323145"/>
              <a:gd name="connsiteX232" fmla="*/ 1239614 w 11269336"/>
              <a:gd name="connsiteY232" fmla="*/ 2209727 h 2323145"/>
              <a:gd name="connsiteX233" fmla="*/ 1202436 w 11269336"/>
              <a:gd name="connsiteY233" fmla="*/ 2209817 h 2323145"/>
              <a:gd name="connsiteX234" fmla="*/ 1136097 w 11269336"/>
              <a:gd name="connsiteY234" fmla="*/ 2205112 h 2323145"/>
              <a:gd name="connsiteX235" fmla="*/ 988232 w 11269336"/>
              <a:gd name="connsiteY235" fmla="*/ 2235635 h 2323145"/>
              <a:gd name="connsiteX236" fmla="*/ 981959 w 11269336"/>
              <a:gd name="connsiteY236" fmla="*/ 2231607 h 2323145"/>
              <a:gd name="connsiteX237" fmla="*/ 938600 w 11269336"/>
              <a:gd name="connsiteY237" fmla="*/ 2238113 h 2323145"/>
              <a:gd name="connsiteX238" fmla="*/ 791788 w 11269336"/>
              <a:gd name="connsiteY238" fmla="*/ 2293224 h 2323145"/>
              <a:gd name="connsiteX239" fmla="*/ 706914 w 11269336"/>
              <a:gd name="connsiteY239" fmla="*/ 2305046 h 2323145"/>
              <a:gd name="connsiteX240" fmla="*/ 675971 w 11269336"/>
              <a:gd name="connsiteY240" fmla="*/ 2304030 h 2323145"/>
              <a:gd name="connsiteX241" fmla="*/ 624180 w 11269336"/>
              <a:gd name="connsiteY241" fmla="*/ 2302650 h 2323145"/>
              <a:gd name="connsiteX242" fmla="*/ 583453 w 11269336"/>
              <a:gd name="connsiteY242" fmla="*/ 2288788 h 2323145"/>
              <a:gd name="connsiteX243" fmla="*/ 540946 w 11269336"/>
              <a:gd name="connsiteY243" fmla="*/ 2292721 h 2323145"/>
              <a:gd name="connsiteX244" fmla="*/ 533680 w 11269336"/>
              <a:gd name="connsiteY244" fmla="*/ 2310233 h 2323145"/>
              <a:gd name="connsiteX245" fmla="*/ 487366 w 11269336"/>
              <a:gd name="connsiteY245" fmla="*/ 2309053 h 2323145"/>
              <a:gd name="connsiteX246" fmla="*/ 416820 w 11269336"/>
              <a:gd name="connsiteY246" fmla="*/ 2305443 h 2323145"/>
              <a:gd name="connsiteX247" fmla="*/ 376805 w 11269336"/>
              <a:gd name="connsiteY247" fmla="*/ 2307647 h 2323145"/>
              <a:gd name="connsiteX248" fmla="*/ 266777 w 11269336"/>
              <a:gd name="connsiteY248" fmla="*/ 2309012 h 2323145"/>
              <a:gd name="connsiteX249" fmla="*/ 156013 w 11269336"/>
              <a:gd name="connsiteY249" fmla="*/ 2306832 h 2323145"/>
              <a:gd name="connsiteX250" fmla="*/ 87258 w 11269336"/>
              <a:gd name="connsiteY250" fmla="*/ 2285511 h 2323145"/>
              <a:gd name="connsiteX251" fmla="*/ 23798 w 11269336"/>
              <a:gd name="connsiteY251" fmla="*/ 2281822 h 2323145"/>
              <a:gd name="connsiteX252" fmla="*/ 0 w 11269336"/>
              <a:gd name="connsiteY252" fmla="*/ 2285369 h 2323145"/>
              <a:gd name="connsiteX253" fmla="*/ 0 w 11269336"/>
              <a:gd name="connsiteY253"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67257 w 11269336"/>
              <a:gd name="connsiteY141" fmla="*/ 2196121 h 2323145"/>
              <a:gd name="connsiteX142" fmla="*/ 4405765 w 11269336"/>
              <a:gd name="connsiteY142" fmla="*/ 2199902 h 2323145"/>
              <a:gd name="connsiteX143" fmla="*/ 4401354 w 11269336"/>
              <a:gd name="connsiteY143" fmla="*/ 2194745 h 2323145"/>
              <a:gd name="connsiteX144" fmla="*/ 4366646 w 11269336"/>
              <a:gd name="connsiteY144" fmla="*/ 2198564 h 2323145"/>
              <a:gd name="connsiteX145" fmla="*/ 4354009 w 11269336"/>
              <a:gd name="connsiteY145" fmla="*/ 2204984 h 2323145"/>
              <a:gd name="connsiteX146" fmla="*/ 4348284 w 11269336"/>
              <a:gd name="connsiteY146" fmla="*/ 2205270 h 2323145"/>
              <a:gd name="connsiteX147" fmla="*/ 4333906 w 11269336"/>
              <a:gd name="connsiteY147" fmla="*/ 2205251 h 2323145"/>
              <a:gd name="connsiteX148" fmla="*/ 4308819 w 11269336"/>
              <a:gd name="connsiteY148" fmla="*/ 2203822 h 2323145"/>
              <a:gd name="connsiteX149" fmla="*/ 4301210 w 11269336"/>
              <a:gd name="connsiteY149" fmla="*/ 2204456 h 2323145"/>
              <a:gd name="connsiteX150" fmla="*/ 4283095 w 11269336"/>
              <a:gd name="connsiteY150" fmla="*/ 2198177 h 2323145"/>
              <a:gd name="connsiteX151" fmla="*/ 4250119 w 11269336"/>
              <a:gd name="connsiteY151" fmla="*/ 2196342 h 2323145"/>
              <a:gd name="connsiteX152" fmla="*/ 4189203 w 11269336"/>
              <a:gd name="connsiteY152" fmla="*/ 2178994 h 2323145"/>
              <a:gd name="connsiteX153" fmla="*/ 4154035 w 11269336"/>
              <a:gd name="connsiteY153" fmla="*/ 2171950 h 2323145"/>
              <a:gd name="connsiteX154" fmla="*/ 4129569 w 11269336"/>
              <a:gd name="connsiteY154" fmla="*/ 2163850 h 2323145"/>
              <a:gd name="connsiteX155" fmla="*/ 4061250 w 11269336"/>
              <a:gd name="connsiteY155" fmla="*/ 2159236 h 2323145"/>
              <a:gd name="connsiteX156" fmla="*/ 3945480 w 11269336"/>
              <a:gd name="connsiteY156" fmla="*/ 2158279 h 2323145"/>
              <a:gd name="connsiteX157" fmla="*/ 3921468 w 11269336"/>
              <a:gd name="connsiteY157" fmla="*/ 2156588 h 2323145"/>
              <a:gd name="connsiteX158" fmla="*/ 3903348 w 11269336"/>
              <a:gd name="connsiteY158" fmla="*/ 2149220 h 2323145"/>
              <a:gd name="connsiteX159" fmla="*/ 3901342 w 11269336"/>
              <a:gd name="connsiteY159" fmla="*/ 2142355 h 2323145"/>
              <a:gd name="connsiteX160" fmla="*/ 3888539 w 11269336"/>
              <a:gd name="connsiteY160" fmla="*/ 2140476 h 2323145"/>
              <a:gd name="connsiteX161" fmla="*/ 3885662 w 11269336"/>
              <a:gd name="connsiteY161" fmla="*/ 2138740 h 2323145"/>
              <a:gd name="connsiteX162" fmla="*/ 3868627 w 11269336"/>
              <a:gd name="connsiteY162" fmla="*/ 2130023 h 2323145"/>
              <a:gd name="connsiteX163" fmla="*/ 3819177 w 11269336"/>
              <a:gd name="connsiteY163" fmla="*/ 2142111 h 2323145"/>
              <a:gd name="connsiteX164" fmla="*/ 3769100 w 11269336"/>
              <a:gd name="connsiteY164" fmla="*/ 2131731 h 2323145"/>
              <a:gd name="connsiteX165" fmla="*/ 3562752 w 11269336"/>
              <a:gd name="connsiteY165" fmla="*/ 2131785 h 2323145"/>
              <a:gd name="connsiteX166" fmla="*/ 3541402 w 11269336"/>
              <a:gd name="connsiteY166" fmla="*/ 2106821 h 2323145"/>
              <a:gd name="connsiteX167" fmla="*/ 3365341 w 11269336"/>
              <a:gd name="connsiteY167" fmla="*/ 2077638 h 2323145"/>
              <a:gd name="connsiteX168" fmla="*/ 3170922 w 11269336"/>
              <a:gd name="connsiteY168" fmla="*/ 2115957 h 2323145"/>
              <a:gd name="connsiteX169" fmla="*/ 3156256 w 11269336"/>
              <a:gd name="connsiteY169" fmla="*/ 2124773 h 2323145"/>
              <a:gd name="connsiteX170" fmla="*/ 3140298 w 11269336"/>
              <a:gd name="connsiteY170" fmla="*/ 2129182 h 2323145"/>
              <a:gd name="connsiteX171" fmla="*/ 3138514 w 11269336"/>
              <a:gd name="connsiteY171" fmla="*/ 2128069 h 2323145"/>
              <a:gd name="connsiteX172" fmla="*/ 3120467 w 11269336"/>
              <a:gd name="connsiteY172" fmla="*/ 2128281 h 2323145"/>
              <a:gd name="connsiteX173" fmla="*/ 3116175 w 11269336"/>
              <a:gd name="connsiteY173" fmla="*/ 2131633 h 2323145"/>
              <a:gd name="connsiteX174" fmla="*/ 3103685 w 11269336"/>
              <a:gd name="connsiteY174" fmla="*/ 2132814 h 2323145"/>
              <a:gd name="connsiteX175" fmla="*/ 3078794 w 11269336"/>
              <a:gd name="connsiteY175" fmla="*/ 2137935 h 2323145"/>
              <a:gd name="connsiteX176" fmla="*/ 3074407 w 11269336"/>
              <a:gd name="connsiteY176" fmla="*/ 2136274 h 2323145"/>
              <a:gd name="connsiteX177" fmla="*/ 3037285 w 11269336"/>
              <a:gd name="connsiteY177" fmla="*/ 2139919 h 2323145"/>
              <a:gd name="connsiteX178" fmla="*/ 3036901 w 11269336"/>
              <a:gd name="connsiteY178" fmla="*/ 2138726 h 2323145"/>
              <a:gd name="connsiteX179" fmla="*/ 3026996 w 11269336"/>
              <a:gd name="connsiteY179" fmla="*/ 2134322 h 2323145"/>
              <a:gd name="connsiteX180" fmla="*/ 3007772 w 11269336"/>
              <a:gd name="connsiteY180" fmla="*/ 2128742 h 2323145"/>
              <a:gd name="connsiteX181" fmla="*/ 2965030 w 11269336"/>
              <a:gd name="connsiteY181" fmla="*/ 2100494 h 2323145"/>
              <a:gd name="connsiteX182" fmla="*/ 2926342 w 11269336"/>
              <a:gd name="connsiteY182" fmla="*/ 2104155 h 2323145"/>
              <a:gd name="connsiteX183" fmla="*/ 2918608 w 11269336"/>
              <a:gd name="connsiteY183" fmla="*/ 2104215 h 2323145"/>
              <a:gd name="connsiteX184" fmla="*/ 2918475 w 11269336"/>
              <a:gd name="connsiteY184" fmla="*/ 2103937 h 2323145"/>
              <a:gd name="connsiteX185" fmla="*/ 2910360 w 11269336"/>
              <a:gd name="connsiteY185" fmla="*/ 2103444 h 2323145"/>
              <a:gd name="connsiteX186" fmla="*/ 2904507 w 11269336"/>
              <a:gd name="connsiteY186" fmla="*/ 2104326 h 2323145"/>
              <a:gd name="connsiteX187" fmla="*/ 2889503 w 11269336"/>
              <a:gd name="connsiteY187" fmla="*/ 2104443 h 2323145"/>
              <a:gd name="connsiteX188" fmla="*/ 2884480 w 11269336"/>
              <a:gd name="connsiteY188" fmla="*/ 2102626 h 2323145"/>
              <a:gd name="connsiteX189" fmla="*/ 2882689 w 11269336"/>
              <a:gd name="connsiteY189" fmla="*/ 2099228 h 2323145"/>
              <a:gd name="connsiteX190" fmla="*/ 2881291 w 11269336"/>
              <a:gd name="connsiteY190" fmla="*/ 2099618 h 2323145"/>
              <a:gd name="connsiteX191" fmla="*/ 2853979 w 11269336"/>
              <a:gd name="connsiteY191" fmla="*/ 2090388 h 2323145"/>
              <a:gd name="connsiteX192" fmla="*/ 2791790 w 11269336"/>
              <a:gd name="connsiteY192" fmla="*/ 2080332 h 2323145"/>
              <a:gd name="connsiteX193" fmla="*/ 2755844 w 11269336"/>
              <a:gd name="connsiteY193" fmla="*/ 2078874 h 2323145"/>
              <a:gd name="connsiteX194" fmla="*/ 2657742 w 11269336"/>
              <a:gd name="connsiteY194" fmla="*/ 2070179 h 2323145"/>
              <a:gd name="connsiteX195" fmla="*/ 2559549 w 11269336"/>
              <a:gd name="connsiteY195" fmla="*/ 2057873 h 2323145"/>
              <a:gd name="connsiteX196" fmla="*/ 2512054 w 11269336"/>
              <a:gd name="connsiteY196" fmla="*/ 2031671 h 2323145"/>
              <a:gd name="connsiteX197" fmla="*/ 2506437 w 11269336"/>
              <a:gd name="connsiteY197" fmla="*/ 2030918 h 2323145"/>
              <a:gd name="connsiteX198" fmla="*/ 2491752 w 11269336"/>
              <a:gd name="connsiteY198" fmla="*/ 2033906 h 2323145"/>
              <a:gd name="connsiteX199" fmla="*/ 2486338 w 11269336"/>
              <a:gd name="connsiteY199" fmla="*/ 2035862 h 2323145"/>
              <a:gd name="connsiteX200" fmla="*/ 2478186 w 11269336"/>
              <a:gd name="connsiteY200" fmla="*/ 2036953 h 2323145"/>
              <a:gd name="connsiteX201" fmla="*/ 2477950 w 11269336"/>
              <a:gd name="connsiteY201" fmla="*/ 2036715 h 2323145"/>
              <a:gd name="connsiteX202" fmla="*/ 2470381 w 11269336"/>
              <a:gd name="connsiteY202" fmla="*/ 2038256 h 2323145"/>
              <a:gd name="connsiteX203" fmla="*/ 2433781 w 11269336"/>
              <a:gd name="connsiteY203" fmla="*/ 2049140 h 2323145"/>
              <a:gd name="connsiteX204" fmla="*/ 2381172 w 11269336"/>
              <a:gd name="connsiteY204" fmla="*/ 2030645 h 2323145"/>
              <a:gd name="connsiteX205" fmla="*/ 2360198 w 11269336"/>
              <a:gd name="connsiteY205" fmla="*/ 2029059 h 2323145"/>
              <a:gd name="connsiteX206" fmla="*/ 2348815 w 11269336"/>
              <a:gd name="connsiteY206" fmla="*/ 2026798 h 2323145"/>
              <a:gd name="connsiteX207" fmla="*/ 2347988 w 11269336"/>
              <a:gd name="connsiteY207" fmla="*/ 2025745 h 2323145"/>
              <a:gd name="connsiteX208" fmla="*/ 2312920 w 11269336"/>
              <a:gd name="connsiteY208" fmla="*/ 2036311 h 2323145"/>
              <a:gd name="connsiteX209" fmla="*/ 2307986 w 11269336"/>
              <a:gd name="connsiteY209" fmla="*/ 2035583 h 2323145"/>
              <a:gd name="connsiteX210" fmla="*/ 2285481 w 11269336"/>
              <a:gd name="connsiteY210" fmla="*/ 2045197 h 2323145"/>
              <a:gd name="connsiteX211" fmla="*/ 2273666 w 11269336"/>
              <a:gd name="connsiteY211" fmla="*/ 2048710 h 2323145"/>
              <a:gd name="connsiteX212" fmla="*/ 2270719 w 11269336"/>
              <a:gd name="connsiteY212" fmla="*/ 2052702 h 2323145"/>
              <a:gd name="connsiteX213" fmla="*/ 2253080 w 11269336"/>
              <a:gd name="connsiteY213" fmla="*/ 2056363 h 2323145"/>
              <a:gd name="connsiteX214" fmla="*/ 2250906 w 11269336"/>
              <a:gd name="connsiteY214" fmla="*/ 2055654 h 2323145"/>
              <a:gd name="connsiteX215" fmla="*/ 2236905 w 11269336"/>
              <a:gd name="connsiteY215" fmla="*/ 2062882 h 2323145"/>
              <a:gd name="connsiteX216" fmla="*/ 2225830 w 11269336"/>
              <a:gd name="connsiteY216" fmla="*/ 2074027 h 2323145"/>
              <a:gd name="connsiteX217" fmla="*/ 2073776 w 11269336"/>
              <a:gd name="connsiteY217" fmla="*/ 2089244 h 2323145"/>
              <a:gd name="connsiteX218" fmla="*/ 1948256 w 11269336"/>
              <a:gd name="connsiteY218" fmla="*/ 2146616 h 2323145"/>
              <a:gd name="connsiteX219" fmla="*/ 1865582 w 11269336"/>
              <a:gd name="connsiteY219" fmla="*/ 2153738 h 2323145"/>
              <a:gd name="connsiteX220" fmla="*/ 1835210 w 11269336"/>
              <a:gd name="connsiteY220" fmla="*/ 2134244 h 2323145"/>
              <a:gd name="connsiteX221" fmla="*/ 1632661 w 11269336"/>
              <a:gd name="connsiteY221" fmla="*/ 2173882 h 2323145"/>
              <a:gd name="connsiteX222" fmla="*/ 1579590 w 11269336"/>
              <a:gd name="connsiteY222" fmla="*/ 2173680 h 2323145"/>
              <a:gd name="connsiteX223" fmla="*/ 1535601 w 11269336"/>
              <a:gd name="connsiteY223" fmla="*/ 2194590 h 2323145"/>
              <a:gd name="connsiteX224" fmla="*/ 1515594 w 11269336"/>
              <a:gd name="connsiteY224" fmla="*/ 2189622 h 2323145"/>
              <a:gd name="connsiteX225" fmla="*/ 1512113 w 11269336"/>
              <a:gd name="connsiteY225" fmla="*/ 2188534 h 2323145"/>
              <a:gd name="connsiteX226" fmla="*/ 1498838 w 11269336"/>
              <a:gd name="connsiteY226" fmla="*/ 2189213 h 2323145"/>
              <a:gd name="connsiteX227" fmla="*/ 1494279 w 11269336"/>
              <a:gd name="connsiteY227" fmla="*/ 2183112 h 2323145"/>
              <a:gd name="connsiteX228" fmla="*/ 1473714 w 11269336"/>
              <a:gd name="connsiteY228" fmla="*/ 2179625 h 2323145"/>
              <a:gd name="connsiteX229" fmla="*/ 1449503 w 11269336"/>
              <a:gd name="connsiteY229" fmla="*/ 2182633 h 2323145"/>
              <a:gd name="connsiteX230" fmla="*/ 1266687 w 11269336"/>
              <a:gd name="connsiteY230" fmla="*/ 2212688 h 2323145"/>
              <a:gd name="connsiteX231" fmla="*/ 1239614 w 11269336"/>
              <a:gd name="connsiteY231" fmla="*/ 2209727 h 2323145"/>
              <a:gd name="connsiteX232" fmla="*/ 1202436 w 11269336"/>
              <a:gd name="connsiteY232" fmla="*/ 2209817 h 2323145"/>
              <a:gd name="connsiteX233" fmla="*/ 1136097 w 11269336"/>
              <a:gd name="connsiteY233" fmla="*/ 2205112 h 2323145"/>
              <a:gd name="connsiteX234" fmla="*/ 988232 w 11269336"/>
              <a:gd name="connsiteY234" fmla="*/ 2235635 h 2323145"/>
              <a:gd name="connsiteX235" fmla="*/ 981959 w 11269336"/>
              <a:gd name="connsiteY235" fmla="*/ 2231607 h 2323145"/>
              <a:gd name="connsiteX236" fmla="*/ 938600 w 11269336"/>
              <a:gd name="connsiteY236" fmla="*/ 2238113 h 2323145"/>
              <a:gd name="connsiteX237" fmla="*/ 791788 w 11269336"/>
              <a:gd name="connsiteY237" fmla="*/ 2293224 h 2323145"/>
              <a:gd name="connsiteX238" fmla="*/ 706914 w 11269336"/>
              <a:gd name="connsiteY238" fmla="*/ 2305046 h 2323145"/>
              <a:gd name="connsiteX239" fmla="*/ 675971 w 11269336"/>
              <a:gd name="connsiteY239" fmla="*/ 2304030 h 2323145"/>
              <a:gd name="connsiteX240" fmla="*/ 624180 w 11269336"/>
              <a:gd name="connsiteY240" fmla="*/ 2302650 h 2323145"/>
              <a:gd name="connsiteX241" fmla="*/ 583453 w 11269336"/>
              <a:gd name="connsiteY241" fmla="*/ 2288788 h 2323145"/>
              <a:gd name="connsiteX242" fmla="*/ 540946 w 11269336"/>
              <a:gd name="connsiteY242" fmla="*/ 2292721 h 2323145"/>
              <a:gd name="connsiteX243" fmla="*/ 533680 w 11269336"/>
              <a:gd name="connsiteY243" fmla="*/ 2310233 h 2323145"/>
              <a:gd name="connsiteX244" fmla="*/ 487366 w 11269336"/>
              <a:gd name="connsiteY244" fmla="*/ 2309053 h 2323145"/>
              <a:gd name="connsiteX245" fmla="*/ 416820 w 11269336"/>
              <a:gd name="connsiteY245" fmla="*/ 2305443 h 2323145"/>
              <a:gd name="connsiteX246" fmla="*/ 376805 w 11269336"/>
              <a:gd name="connsiteY246" fmla="*/ 2307647 h 2323145"/>
              <a:gd name="connsiteX247" fmla="*/ 266777 w 11269336"/>
              <a:gd name="connsiteY247" fmla="*/ 2309012 h 2323145"/>
              <a:gd name="connsiteX248" fmla="*/ 156013 w 11269336"/>
              <a:gd name="connsiteY248" fmla="*/ 2306832 h 2323145"/>
              <a:gd name="connsiteX249" fmla="*/ 87258 w 11269336"/>
              <a:gd name="connsiteY249" fmla="*/ 2285511 h 2323145"/>
              <a:gd name="connsiteX250" fmla="*/ 23798 w 11269336"/>
              <a:gd name="connsiteY250" fmla="*/ 2281822 h 2323145"/>
              <a:gd name="connsiteX251" fmla="*/ 0 w 11269336"/>
              <a:gd name="connsiteY251" fmla="*/ 2285369 h 2323145"/>
              <a:gd name="connsiteX252" fmla="*/ 0 w 11269336"/>
              <a:gd name="connsiteY252" fmla="*/ 0 h 2323145"/>
              <a:gd name="connsiteX0" fmla="*/ 0 w 11269336"/>
              <a:gd name="connsiteY0" fmla="*/ 0 h 2323145"/>
              <a:gd name="connsiteX1" fmla="*/ 11269336 w 11269336"/>
              <a:gd name="connsiteY1" fmla="*/ 0 h 2323145"/>
              <a:gd name="connsiteX2" fmla="*/ 11268645 w 11269336"/>
              <a:gd name="connsiteY2" fmla="*/ 511 h 2323145"/>
              <a:gd name="connsiteX3" fmla="*/ 11230739 w 11269336"/>
              <a:gd name="connsiteY3" fmla="*/ 37096 h 2323145"/>
              <a:gd name="connsiteX4" fmla="*/ 11082485 w 11269336"/>
              <a:gd name="connsiteY4" fmla="*/ 78590 h 2323145"/>
              <a:gd name="connsiteX5" fmla="*/ 11031776 w 11269336"/>
              <a:gd name="connsiteY5" fmla="*/ 79197 h 2323145"/>
              <a:gd name="connsiteX6" fmla="*/ 10995894 w 11269336"/>
              <a:gd name="connsiteY6" fmla="*/ 83459 h 2323145"/>
              <a:gd name="connsiteX7" fmla="*/ 10861177 w 11269336"/>
              <a:gd name="connsiteY7" fmla="*/ 147419 h 2323145"/>
              <a:gd name="connsiteX8" fmla="*/ 10782732 w 11269336"/>
              <a:gd name="connsiteY8" fmla="*/ 135645 h 2323145"/>
              <a:gd name="connsiteX9" fmla="*/ 10660773 w 11269336"/>
              <a:gd name="connsiteY9" fmla="*/ 179312 h 2323145"/>
              <a:gd name="connsiteX10" fmla="*/ 10564442 w 11269336"/>
              <a:gd name="connsiteY10" fmla="*/ 160738 h 2323145"/>
              <a:gd name="connsiteX11" fmla="*/ 10490200 w 11269336"/>
              <a:gd name="connsiteY11" fmla="*/ 183533 h 2323145"/>
              <a:gd name="connsiteX12" fmla="*/ 10271351 w 11269336"/>
              <a:gd name="connsiteY12" fmla="*/ 243104 h 2323145"/>
              <a:gd name="connsiteX13" fmla="*/ 10061033 w 11269336"/>
              <a:gd name="connsiteY13" fmla="*/ 364937 h 2323145"/>
              <a:gd name="connsiteX14" fmla="*/ 9921770 w 11269336"/>
              <a:gd name="connsiteY14" fmla="*/ 406154 h 2323145"/>
              <a:gd name="connsiteX15" fmla="*/ 9858388 w 11269336"/>
              <a:gd name="connsiteY15" fmla="*/ 439489 h 2323145"/>
              <a:gd name="connsiteX16" fmla="*/ 9811914 w 11269336"/>
              <a:gd name="connsiteY16" fmla="*/ 449865 h 2323145"/>
              <a:gd name="connsiteX17" fmla="*/ 9784394 w 11269336"/>
              <a:gd name="connsiteY17" fmla="*/ 457816 h 2323145"/>
              <a:gd name="connsiteX18" fmla="*/ 9656836 w 11269336"/>
              <a:gd name="connsiteY18" fmla="*/ 469967 h 2323145"/>
              <a:gd name="connsiteX19" fmla="*/ 9561575 w 11269336"/>
              <a:gd name="connsiteY19" fmla="*/ 559978 h 2323145"/>
              <a:gd name="connsiteX20" fmla="*/ 9162278 w 11269336"/>
              <a:gd name="connsiteY20" fmla="*/ 704724 h 2323145"/>
              <a:gd name="connsiteX21" fmla="*/ 9062863 w 11269336"/>
              <a:gd name="connsiteY21" fmla="*/ 754656 h 2323145"/>
              <a:gd name="connsiteX22" fmla="*/ 8914746 w 11269336"/>
              <a:gd name="connsiteY22" fmla="*/ 826428 h 2323145"/>
              <a:gd name="connsiteX23" fmla="*/ 8917778 w 11269336"/>
              <a:gd name="connsiteY23" fmla="*/ 835198 h 2323145"/>
              <a:gd name="connsiteX24" fmla="*/ 8905560 w 11269336"/>
              <a:gd name="connsiteY24" fmla="*/ 838358 h 2323145"/>
              <a:gd name="connsiteX25" fmla="*/ 8897564 w 11269336"/>
              <a:gd name="connsiteY25" fmla="*/ 834287 h 2323145"/>
              <a:gd name="connsiteX26" fmla="*/ 8878040 w 11269336"/>
              <a:gd name="connsiteY26" fmla="*/ 844150 h 2323145"/>
              <a:gd name="connsiteX27" fmla="*/ 8795998 w 11269336"/>
              <a:gd name="connsiteY27" fmla="*/ 863337 h 2323145"/>
              <a:gd name="connsiteX28" fmla="*/ 8776970 w 11269336"/>
              <a:gd name="connsiteY28" fmla="*/ 885177 h 2323145"/>
              <a:gd name="connsiteX29" fmla="*/ 8755719 w 11269336"/>
              <a:gd name="connsiteY29" fmla="*/ 889754 h 2323145"/>
              <a:gd name="connsiteX30" fmla="*/ 8743257 w 11269336"/>
              <a:gd name="connsiteY30" fmla="*/ 904723 h 2323145"/>
              <a:gd name="connsiteX31" fmla="*/ 8721366 w 11269336"/>
              <a:gd name="connsiteY31" fmla="*/ 904711 h 2323145"/>
              <a:gd name="connsiteX32" fmla="*/ 8678353 w 11269336"/>
              <a:gd name="connsiteY32" fmla="*/ 926318 h 2323145"/>
              <a:gd name="connsiteX33" fmla="*/ 8636849 w 11269336"/>
              <a:gd name="connsiteY33" fmla="*/ 937900 h 2323145"/>
              <a:gd name="connsiteX34" fmla="*/ 8620213 w 11269336"/>
              <a:gd name="connsiteY34" fmla="*/ 943068 h 2323145"/>
              <a:gd name="connsiteX35" fmla="*/ 8612581 w 11269336"/>
              <a:gd name="connsiteY35" fmla="*/ 952695 h 2323145"/>
              <a:gd name="connsiteX36" fmla="*/ 8589038 w 11269336"/>
              <a:gd name="connsiteY36" fmla="*/ 963892 h 2323145"/>
              <a:gd name="connsiteX37" fmla="*/ 8579950 w 11269336"/>
              <a:gd name="connsiteY37" fmla="*/ 960899 h 2323145"/>
              <a:gd name="connsiteX38" fmla="*/ 8579319 w 11269336"/>
              <a:gd name="connsiteY38" fmla="*/ 965630 h 2323145"/>
              <a:gd name="connsiteX39" fmla="*/ 8547429 w 11269336"/>
              <a:gd name="connsiteY39" fmla="*/ 984506 h 2323145"/>
              <a:gd name="connsiteX40" fmla="*/ 8478704 w 11269336"/>
              <a:gd name="connsiteY40" fmla="*/ 1025490 h 2323145"/>
              <a:gd name="connsiteX41" fmla="*/ 8461421 w 11269336"/>
              <a:gd name="connsiteY41" fmla="*/ 1035512 h 2323145"/>
              <a:gd name="connsiteX42" fmla="*/ 8445003 w 11269336"/>
              <a:gd name="connsiteY42" fmla="*/ 1036851 h 2323145"/>
              <a:gd name="connsiteX43" fmla="*/ 8357350 w 11269336"/>
              <a:gd name="connsiteY43" fmla="*/ 1060213 h 2323145"/>
              <a:gd name="connsiteX44" fmla="*/ 8335565 w 11269336"/>
              <a:gd name="connsiteY44" fmla="*/ 1061151 h 2323145"/>
              <a:gd name="connsiteX45" fmla="*/ 8325267 w 11269336"/>
              <a:gd name="connsiteY45" fmla="*/ 1055919 h 2323145"/>
              <a:gd name="connsiteX46" fmla="*/ 8293586 w 11269336"/>
              <a:gd name="connsiteY46" fmla="*/ 1076144 h 2323145"/>
              <a:gd name="connsiteX47" fmla="*/ 8242405 w 11269336"/>
              <a:gd name="connsiteY47" fmla="*/ 1095960 h 2323145"/>
              <a:gd name="connsiteX48" fmla="*/ 8197391 w 11269336"/>
              <a:gd name="connsiteY48" fmla="*/ 1107746 h 2323145"/>
              <a:gd name="connsiteX49" fmla="*/ 8081474 w 11269336"/>
              <a:gd name="connsiteY49" fmla="*/ 1130125 h 2323145"/>
              <a:gd name="connsiteX50" fmla="*/ 8053585 w 11269336"/>
              <a:gd name="connsiteY50" fmla="*/ 1129169 h 2323145"/>
              <a:gd name="connsiteX51" fmla="*/ 8038422 w 11269336"/>
              <a:gd name="connsiteY51" fmla="*/ 1119092 h 2323145"/>
              <a:gd name="connsiteX52" fmla="*/ 8029450 w 11269336"/>
              <a:gd name="connsiteY52" fmla="*/ 1125592 h 2323145"/>
              <a:gd name="connsiteX53" fmla="*/ 7959552 w 11269336"/>
              <a:gd name="connsiteY53" fmla="*/ 1140188 h 2323145"/>
              <a:gd name="connsiteX54" fmla="*/ 7914188 w 11269336"/>
              <a:gd name="connsiteY54" fmla="*/ 1150862 h 2323145"/>
              <a:gd name="connsiteX55" fmla="*/ 7914918 w 11269336"/>
              <a:gd name="connsiteY55" fmla="*/ 1168758 h 2323145"/>
              <a:gd name="connsiteX56" fmla="*/ 7875510 w 11269336"/>
              <a:gd name="connsiteY56" fmla="*/ 1183153 h 2323145"/>
              <a:gd name="connsiteX57" fmla="*/ 7829932 w 11269336"/>
              <a:gd name="connsiteY57" fmla="*/ 1180782 h 2323145"/>
              <a:gd name="connsiteX58" fmla="*/ 7779182 w 11269336"/>
              <a:gd name="connsiteY58" fmla="*/ 1192665 h 2323145"/>
              <a:gd name="connsiteX59" fmla="*/ 7748774 w 11269336"/>
              <a:gd name="connsiteY59" fmla="*/ 1199586 h 2323145"/>
              <a:gd name="connsiteX60" fmla="*/ 7671846 w 11269336"/>
              <a:gd name="connsiteY60" fmla="*/ 1231966 h 2323145"/>
              <a:gd name="connsiteX61" fmla="*/ 7554146 w 11269336"/>
              <a:gd name="connsiteY61" fmla="*/ 1319748 h 2323145"/>
              <a:gd name="connsiteX62" fmla="*/ 7515052 w 11269336"/>
              <a:gd name="connsiteY62" fmla="*/ 1336718 h 2323145"/>
              <a:gd name="connsiteX63" fmla="*/ 7507193 w 11269336"/>
              <a:gd name="connsiteY63" fmla="*/ 1334617 h 2323145"/>
              <a:gd name="connsiteX64" fmla="*/ 7461694 w 11269336"/>
              <a:gd name="connsiteY64" fmla="*/ 1375866 h 2323145"/>
              <a:gd name="connsiteX65" fmla="*/ 7377571 w 11269336"/>
              <a:gd name="connsiteY65" fmla="*/ 1400128 h 2323145"/>
              <a:gd name="connsiteX66" fmla="*/ 7311261 w 11269336"/>
              <a:gd name="connsiteY66" fmla="*/ 1412652 h 2323145"/>
              <a:gd name="connsiteX67" fmla="*/ 7275307 w 11269336"/>
              <a:gd name="connsiteY67" fmla="*/ 1422171 h 2323145"/>
              <a:gd name="connsiteX68" fmla="*/ 7247783 w 11269336"/>
              <a:gd name="connsiteY68" fmla="*/ 1426330 h 2323145"/>
              <a:gd name="connsiteX69" fmla="*/ 7185047 w 11269336"/>
              <a:gd name="connsiteY69" fmla="*/ 1451812 h 2323145"/>
              <a:gd name="connsiteX70" fmla="*/ 7084117 w 11269336"/>
              <a:gd name="connsiteY70" fmla="*/ 1500281 h 2323145"/>
              <a:gd name="connsiteX71" fmla="*/ 7062011 w 11269336"/>
              <a:gd name="connsiteY71" fmla="*/ 1509183 h 2323145"/>
              <a:gd name="connsiteX72" fmla="*/ 7040555 w 11269336"/>
              <a:gd name="connsiteY72" fmla="*/ 1511207 h 2323145"/>
              <a:gd name="connsiteX73" fmla="*/ 7033438 w 11269336"/>
              <a:gd name="connsiteY73" fmla="*/ 1506772 h 2323145"/>
              <a:gd name="connsiteX74" fmla="*/ 7020886 w 11269336"/>
              <a:gd name="connsiteY74" fmla="*/ 1510764 h 2323145"/>
              <a:gd name="connsiteX75" fmla="*/ 7017033 w 11269336"/>
              <a:gd name="connsiteY75" fmla="*/ 1510650 h 2323145"/>
              <a:gd name="connsiteX76" fmla="*/ 6995460 w 11269336"/>
              <a:gd name="connsiteY76" fmla="*/ 1511173 h 2323145"/>
              <a:gd name="connsiteX77" fmla="*/ 6962144 w 11269336"/>
              <a:gd name="connsiteY77" fmla="*/ 1541508 h 2323145"/>
              <a:gd name="connsiteX78" fmla="*/ 6910674 w 11269336"/>
              <a:gd name="connsiteY78" fmla="*/ 1554793 h 2323145"/>
              <a:gd name="connsiteX79" fmla="*/ 6732152 w 11269336"/>
              <a:gd name="connsiteY79" fmla="*/ 1642538 h 2323145"/>
              <a:gd name="connsiteX80" fmla="*/ 6694106 w 11269336"/>
              <a:gd name="connsiteY80" fmla="*/ 1632377 h 2323145"/>
              <a:gd name="connsiteX81" fmla="*/ 6617223 w 11269336"/>
              <a:gd name="connsiteY81" fmla="*/ 1659889 h 2323145"/>
              <a:gd name="connsiteX82" fmla="*/ 6521138 w 11269336"/>
              <a:gd name="connsiteY82" fmla="*/ 1744340 h 2323145"/>
              <a:gd name="connsiteX83" fmla="*/ 6380677 w 11269336"/>
              <a:gd name="connsiteY83" fmla="*/ 1796883 h 2323145"/>
              <a:gd name="connsiteX84" fmla="*/ 6374897 w 11269336"/>
              <a:gd name="connsiteY84" fmla="*/ 1809910 h 2323145"/>
              <a:gd name="connsiteX85" fmla="*/ 6364545 w 11269336"/>
              <a:gd name="connsiteY85" fmla="*/ 1820090 h 2323145"/>
              <a:gd name="connsiteX86" fmla="*/ 6362126 w 11269336"/>
              <a:gd name="connsiteY86" fmla="*/ 1819991 h 2323145"/>
              <a:gd name="connsiteX87" fmla="*/ 6346673 w 11269336"/>
              <a:gd name="connsiteY87" fmla="*/ 1827824 h 2323145"/>
              <a:gd name="connsiteX88" fmla="*/ 6345588 w 11269336"/>
              <a:gd name="connsiteY88" fmla="*/ 1832232 h 2323145"/>
              <a:gd name="connsiteX89" fmla="*/ 6335708 w 11269336"/>
              <a:gd name="connsiteY89" fmla="*/ 1838451 h 2323145"/>
              <a:gd name="connsiteX90" fmla="*/ 6318182 w 11269336"/>
              <a:gd name="connsiteY90" fmla="*/ 1852975 h 2323145"/>
              <a:gd name="connsiteX91" fmla="*/ 6313084 w 11269336"/>
              <a:gd name="connsiteY91" fmla="*/ 1853561 h 2323145"/>
              <a:gd name="connsiteX92" fmla="*/ 6283816 w 11269336"/>
              <a:gd name="connsiteY92" fmla="*/ 1872148 h 2323145"/>
              <a:gd name="connsiteX93" fmla="*/ 6282550 w 11269336"/>
              <a:gd name="connsiteY93" fmla="*/ 1871392 h 2323145"/>
              <a:gd name="connsiteX94" fmla="*/ 6270527 w 11269336"/>
              <a:gd name="connsiteY94" fmla="*/ 1872208 h 2323145"/>
              <a:gd name="connsiteX95" fmla="*/ 6249518 w 11269336"/>
              <a:gd name="connsiteY95" fmla="*/ 1876079 h 2323145"/>
              <a:gd name="connsiteX96" fmla="*/ 6190386 w 11269336"/>
              <a:gd name="connsiteY96" fmla="*/ 1872478 h 2323145"/>
              <a:gd name="connsiteX97" fmla="*/ 6159777 w 11269336"/>
              <a:gd name="connsiteY97" fmla="*/ 1891745 h 2323145"/>
              <a:gd name="connsiteX98" fmla="*/ 6153131 w 11269336"/>
              <a:gd name="connsiteY98" fmla="*/ 1895079 h 2323145"/>
              <a:gd name="connsiteX99" fmla="*/ 6152798 w 11269336"/>
              <a:gd name="connsiteY99" fmla="*/ 1894920 h 2323145"/>
              <a:gd name="connsiteX100" fmla="*/ 6145388 w 11269336"/>
              <a:gd name="connsiteY100" fmla="*/ 1897990 h 2323145"/>
              <a:gd name="connsiteX101" fmla="*/ 6141014 w 11269336"/>
              <a:gd name="connsiteY101" fmla="*/ 1901155 h 2323145"/>
              <a:gd name="connsiteX102" fmla="*/ 6128122 w 11269336"/>
              <a:gd name="connsiteY102" fmla="*/ 1907623 h 2323145"/>
              <a:gd name="connsiteX103" fmla="*/ 6122351 w 11269336"/>
              <a:gd name="connsiteY103" fmla="*/ 1908359 h 2323145"/>
              <a:gd name="connsiteX104" fmla="*/ 6064750 w 11269336"/>
              <a:gd name="connsiteY104" fmla="*/ 1896394 h 2323145"/>
              <a:gd name="connsiteX105" fmla="*/ 5964230 w 11269336"/>
              <a:gd name="connsiteY105" fmla="*/ 1910038 h 2323145"/>
              <a:gd name="connsiteX106" fmla="*/ 5865399 w 11269336"/>
              <a:gd name="connsiteY106" fmla="*/ 1926966 h 2323145"/>
              <a:gd name="connsiteX107" fmla="*/ 5829951 w 11269336"/>
              <a:gd name="connsiteY107" fmla="*/ 1934755 h 2323145"/>
              <a:gd name="connsiteX108" fmla="*/ 5765285 w 11269336"/>
              <a:gd name="connsiteY108" fmla="*/ 1941322 h 2323145"/>
              <a:gd name="connsiteX109" fmla="*/ 5734750 w 11269336"/>
              <a:gd name="connsiteY109" fmla="*/ 1939793 h 2323145"/>
              <a:gd name="connsiteX110" fmla="*/ 5733569 w 11269336"/>
              <a:gd name="connsiteY110" fmla="*/ 1940505 h 2323145"/>
              <a:gd name="connsiteX111" fmla="*/ 5730329 w 11269336"/>
              <a:gd name="connsiteY111" fmla="*/ 1937845 h 2323145"/>
              <a:gd name="connsiteX112" fmla="*/ 5724661 w 11269336"/>
              <a:gd name="connsiteY112" fmla="*/ 1937455 h 2323145"/>
              <a:gd name="connsiteX113" fmla="*/ 5710186 w 11269336"/>
              <a:gd name="connsiteY113" fmla="*/ 1941370 h 2323145"/>
              <a:gd name="connsiteX114" fmla="*/ 5704910 w 11269336"/>
              <a:gd name="connsiteY114" fmla="*/ 1943663 h 2323145"/>
              <a:gd name="connsiteX115" fmla="*/ 5696836 w 11269336"/>
              <a:gd name="connsiteY115" fmla="*/ 1945271 h 2323145"/>
              <a:gd name="connsiteX116" fmla="*/ 5696583 w 11269336"/>
              <a:gd name="connsiteY116" fmla="*/ 1945050 h 2323145"/>
              <a:gd name="connsiteX117" fmla="*/ 5689123 w 11269336"/>
              <a:gd name="connsiteY117" fmla="*/ 1947067 h 2323145"/>
              <a:gd name="connsiteX118" fmla="*/ 5653291 w 11269336"/>
              <a:gd name="connsiteY118" fmla="*/ 1960245 h 2323145"/>
              <a:gd name="connsiteX119" fmla="*/ 5599385 w 11269336"/>
              <a:gd name="connsiteY119" fmla="*/ 1945198 h 2323145"/>
              <a:gd name="connsiteX120" fmla="*/ 5578300 w 11269336"/>
              <a:gd name="connsiteY120" fmla="*/ 1944963 h 2323145"/>
              <a:gd name="connsiteX121" fmla="*/ 5566758 w 11269336"/>
              <a:gd name="connsiteY121" fmla="*/ 1943441 h 2323145"/>
              <a:gd name="connsiteX122" fmla="*/ 5565857 w 11269336"/>
              <a:gd name="connsiteY122" fmla="*/ 1942445 h 2323145"/>
              <a:gd name="connsiteX123" fmla="*/ 5531534 w 11269336"/>
              <a:gd name="connsiteY123" fmla="*/ 1955208 h 2323145"/>
              <a:gd name="connsiteX124" fmla="*/ 5526552 w 11269336"/>
              <a:gd name="connsiteY124" fmla="*/ 1954799 h 2323145"/>
              <a:gd name="connsiteX125" fmla="*/ 5504723 w 11269336"/>
              <a:gd name="connsiteY125" fmla="*/ 1965811 h 2323145"/>
              <a:gd name="connsiteX126" fmla="*/ 5493156 w 11269336"/>
              <a:gd name="connsiteY126" fmla="*/ 1970063 h 2323145"/>
              <a:gd name="connsiteX127" fmla="*/ 5490486 w 11269336"/>
              <a:gd name="connsiteY127" fmla="*/ 1974227 h 2323145"/>
              <a:gd name="connsiteX128" fmla="*/ 5473107 w 11269336"/>
              <a:gd name="connsiteY128" fmla="*/ 1979001 h 2323145"/>
              <a:gd name="connsiteX129" fmla="*/ 5470885 w 11269336"/>
              <a:gd name="connsiteY129" fmla="*/ 1978432 h 2323145"/>
              <a:gd name="connsiteX130" fmla="*/ 5457393 w 11269336"/>
              <a:gd name="connsiteY130" fmla="*/ 1986525 h 2323145"/>
              <a:gd name="connsiteX131" fmla="*/ 5447102 w 11269336"/>
              <a:gd name="connsiteY131" fmla="*/ 1998329 h 2323145"/>
              <a:gd name="connsiteX132" fmla="*/ 5159151 w 11269336"/>
              <a:gd name="connsiteY132" fmla="*/ 2029640 h 2323145"/>
              <a:gd name="connsiteX133" fmla="*/ 5098838 w 11269336"/>
              <a:gd name="connsiteY133" fmla="*/ 2062961 h 2323145"/>
              <a:gd name="connsiteX134" fmla="*/ 4860988 w 11269336"/>
              <a:gd name="connsiteY134" fmla="*/ 2135698 h 2323145"/>
              <a:gd name="connsiteX135" fmla="*/ 4765388 w 11269336"/>
              <a:gd name="connsiteY135" fmla="*/ 2162525 h 2323145"/>
              <a:gd name="connsiteX136" fmla="*/ 4745033 w 11269336"/>
              <a:gd name="connsiteY136" fmla="*/ 2158859 h 2323145"/>
              <a:gd name="connsiteX137" fmla="*/ 4741475 w 11269336"/>
              <a:gd name="connsiteY137" fmla="*/ 2157998 h 2323145"/>
              <a:gd name="connsiteX138" fmla="*/ 4728247 w 11269336"/>
              <a:gd name="connsiteY138" fmla="*/ 2159526 h 2323145"/>
              <a:gd name="connsiteX139" fmla="*/ 4723263 w 11269336"/>
              <a:gd name="connsiteY139" fmla="*/ 2153742 h 2323145"/>
              <a:gd name="connsiteX140" fmla="*/ 4593061 w 11269336"/>
              <a:gd name="connsiteY140" fmla="*/ 2171597 h 2323145"/>
              <a:gd name="connsiteX141" fmla="*/ 4405765 w 11269336"/>
              <a:gd name="connsiteY141" fmla="*/ 2199902 h 2323145"/>
              <a:gd name="connsiteX142" fmla="*/ 4401354 w 11269336"/>
              <a:gd name="connsiteY142" fmla="*/ 2194745 h 2323145"/>
              <a:gd name="connsiteX143" fmla="*/ 4366646 w 11269336"/>
              <a:gd name="connsiteY143" fmla="*/ 2198564 h 2323145"/>
              <a:gd name="connsiteX144" fmla="*/ 4354009 w 11269336"/>
              <a:gd name="connsiteY144" fmla="*/ 2204984 h 2323145"/>
              <a:gd name="connsiteX145" fmla="*/ 4348284 w 11269336"/>
              <a:gd name="connsiteY145" fmla="*/ 2205270 h 2323145"/>
              <a:gd name="connsiteX146" fmla="*/ 4333906 w 11269336"/>
              <a:gd name="connsiteY146" fmla="*/ 2205251 h 2323145"/>
              <a:gd name="connsiteX147" fmla="*/ 4308819 w 11269336"/>
              <a:gd name="connsiteY147" fmla="*/ 2203822 h 2323145"/>
              <a:gd name="connsiteX148" fmla="*/ 4301210 w 11269336"/>
              <a:gd name="connsiteY148" fmla="*/ 2204456 h 2323145"/>
              <a:gd name="connsiteX149" fmla="*/ 4283095 w 11269336"/>
              <a:gd name="connsiteY149" fmla="*/ 2198177 h 2323145"/>
              <a:gd name="connsiteX150" fmla="*/ 4250119 w 11269336"/>
              <a:gd name="connsiteY150" fmla="*/ 2196342 h 2323145"/>
              <a:gd name="connsiteX151" fmla="*/ 4189203 w 11269336"/>
              <a:gd name="connsiteY151" fmla="*/ 2178994 h 2323145"/>
              <a:gd name="connsiteX152" fmla="*/ 4154035 w 11269336"/>
              <a:gd name="connsiteY152" fmla="*/ 2171950 h 2323145"/>
              <a:gd name="connsiteX153" fmla="*/ 4129569 w 11269336"/>
              <a:gd name="connsiteY153" fmla="*/ 2163850 h 2323145"/>
              <a:gd name="connsiteX154" fmla="*/ 4061250 w 11269336"/>
              <a:gd name="connsiteY154" fmla="*/ 2159236 h 2323145"/>
              <a:gd name="connsiteX155" fmla="*/ 3945480 w 11269336"/>
              <a:gd name="connsiteY155" fmla="*/ 2158279 h 2323145"/>
              <a:gd name="connsiteX156" fmla="*/ 3921468 w 11269336"/>
              <a:gd name="connsiteY156" fmla="*/ 2156588 h 2323145"/>
              <a:gd name="connsiteX157" fmla="*/ 3903348 w 11269336"/>
              <a:gd name="connsiteY157" fmla="*/ 2149220 h 2323145"/>
              <a:gd name="connsiteX158" fmla="*/ 3901342 w 11269336"/>
              <a:gd name="connsiteY158" fmla="*/ 2142355 h 2323145"/>
              <a:gd name="connsiteX159" fmla="*/ 3888539 w 11269336"/>
              <a:gd name="connsiteY159" fmla="*/ 2140476 h 2323145"/>
              <a:gd name="connsiteX160" fmla="*/ 3885662 w 11269336"/>
              <a:gd name="connsiteY160" fmla="*/ 2138740 h 2323145"/>
              <a:gd name="connsiteX161" fmla="*/ 3868627 w 11269336"/>
              <a:gd name="connsiteY161" fmla="*/ 2130023 h 2323145"/>
              <a:gd name="connsiteX162" fmla="*/ 3819177 w 11269336"/>
              <a:gd name="connsiteY162" fmla="*/ 2142111 h 2323145"/>
              <a:gd name="connsiteX163" fmla="*/ 3769100 w 11269336"/>
              <a:gd name="connsiteY163" fmla="*/ 2131731 h 2323145"/>
              <a:gd name="connsiteX164" fmla="*/ 3562752 w 11269336"/>
              <a:gd name="connsiteY164" fmla="*/ 2131785 h 2323145"/>
              <a:gd name="connsiteX165" fmla="*/ 3541402 w 11269336"/>
              <a:gd name="connsiteY165" fmla="*/ 2106821 h 2323145"/>
              <a:gd name="connsiteX166" fmla="*/ 3365341 w 11269336"/>
              <a:gd name="connsiteY166" fmla="*/ 2077638 h 2323145"/>
              <a:gd name="connsiteX167" fmla="*/ 3170922 w 11269336"/>
              <a:gd name="connsiteY167" fmla="*/ 2115957 h 2323145"/>
              <a:gd name="connsiteX168" fmla="*/ 3156256 w 11269336"/>
              <a:gd name="connsiteY168" fmla="*/ 2124773 h 2323145"/>
              <a:gd name="connsiteX169" fmla="*/ 3140298 w 11269336"/>
              <a:gd name="connsiteY169" fmla="*/ 2129182 h 2323145"/>
              <a:gd name="connsiteX170" fmla="*/ 3138514 w 11269336"/>
              <a:gd name="connsiteY170" fmla="*/ 2128069 h 2323145"/>
              <a:gd name="connsiteX171" fmla="*/ 3120467 w 11269336"/>
              <a:gd name="connsiteY171" fmla="*/ 2128281 h 2323145"/>
              <a:gd name="connsiteX172" fmla="*/ 3116175 w 11269336"/>
              <a:gd name="connsiteY172" fmla="*/ 2131633 h 2323145"/>
              <a:gd name="connsiteX173" fmla="*/ 3103685 w 11269336"/>
              <a:gd name="connsiteY173" fmla="*/ 2132814 h 2323145"/>
              <a:gd name="connsiteX174" fmla="*/ 3078794 w 11269336"/>
              <a:gd name="connsiteY174" fmla="*/ 2137935 h 2323145"/>
              <a:gd name="connsiteX175" fmla="*/ 3074407 w 11269336"/>
              <a:gd name="connsiteY175" fmla="*/ 2136274 h 2323145"/>
              <a:gd name="connsiteX176" fmla="*/ 3037285 w 11269336"/>
              <a:gd name="connsiteY176" fmla="*/ 2139919 h 2323145"/>
              <a:gd name="connsiteX177" fmla="*/ 3036901 w 11269336"/>
              <a:gd name="connsiteY177" fmla="*/ 2138726 h 2323145"/>
              <a:gd name="connsiteX178" fmla="*/ 3026996 w 11269336"/>
              <a:gd name="connsiteY178" fmla="*/ 2134322 h 2323145"/>
              <a:gd name="connsiteX179" fmla="*/ 3007772 w 11269336"/>
              <a:gd name="connsiteY179" fmla="*/ 2128742 h 2323145"/>
              <a:gd name="connsiteX180" fmla="*/ 2965030 w 11269336"/>
              <a:gd name="connsiteY180" fmla="*/ 2100494 h 2323145"/>
              <a:gd name="connsiteX181" fmla="*/ 2926342 w 11269336"/>
              <a:gd name="connsiteY181" fmla="*/ 2104155 h 2323145"/>
              <a:gd name="connsiteX182" fmla="*/ 2918608 w 11269336"/>
              <a:gd name="connsiteY182" fmla="*/ 2104215 h 2323145"/>
              <a:gd name="connsiteX183" fmla="*/ 2918475 w 11269336"/>
              <a:gd name="connsiteY183" fmla="*/ 2103937 h 2323145"/>
              <a:gd name="connsiteX184" fmla="*/ 2910360 w 11269336"/>
              <a:gd name="connsiteY184" fmla="*/ 2103444 h 2323145"/>
              <a:gd name="connsiteX185" fmla="*/ 2904507 w 11269336"/>
              <a:gd name="connsiteY185" fmla="*/ 2104326 h 2323145"/>
              <a:gd name="connsiteX186" fmla="*/ 2889503 w 11269336"/>
              <a:gd name="connsiteY186" fmla="*/ 2104443 h 2323145"/>
              <a:gd name="connsiteX187" fmla="*/ 2884480 w 11269336"/>
              <a:gd name="connsiteY187" fmla="*/ 2102626 h 2323145"/>
              <a:gd name="connsiteX188" fmla="*/ 2882689 w 11269336"/>
              <a:gd name="connsiteY188" fmla="*/ 2099228 h 2323145"/>
              <a:gd name="connsiteX189" fmla="*/ 2881291 w 11269336"/>
              <a:gd name="connsiteY189" fmla="*/ 2099618 h 2323145"/>
              <a:gd name="connsiteX190" fmla="*/ 2853979 w 11269336"/>
              <a:gd name="connsiteY190" fmla="*/ 2090388 h 2323145"/>
              <a:gd name="connsiteX191" fmla="*/ 2791790 w 11269336"/>
              <a:gd name="connsiteY191" fmla="*/ 2080332 h 2323145"/>
              <a:gd name="connsiteX192" fmla="*/ 2755844 w 11269336"/>
              <a:gd name="connsiteY192" fmla="*/ 2078874 h 2323145"/>
              <a:gd name="connsiteX193" fmla="*/ 2657742 w 11269336"/>
              <a:gd name="connsiteY193" fmla="*/ 2070179 h 2323145"/>
              <a:gd name="connsiteX194" fmla="*/ 2559549 w 11269336"/>
              <a:gd name="connsiteY194" fmla="*/ 2057873 h 2323145"/>
              <a:gd name="connsiteX195" fmla="*/ 2512054 w 11269336"/>
              <a:gd name="connsiteY195" fmla="*/ 2031671 h 2323145"/>
              <a:gd name="connsiteX196" fmla="*/ 2506437 w 11269336"/>
              <a:gd name="connsiteY196" fmla="*/ 2030918 h 2323145"/>
              <a:gd name="connsiteX197" fmla="*/ 2491752 w 11269336"/>
              <a:gd name="connsiteY197" fmla="*/ 2033906 h 2323145"/>
              <a:gd name="connsiteX198" fmla="*/ 2486338 w 11269336"/>
              <a:gd name="connsiteY198" fmla="*/ 2035862 h 2323145"/>
              <a:gd name="connsiteX199" fmla="*/ 2478186 w 11269336"/>
              <a:gd name="connsiteY199" fmla="*/ 2036953 h 2323145"/>
              <a:gd name="connsiteX200" fmla="*/ 2477950 w 11269336"/>
              <a:gd name="connsiteY200" fmla="*/ 2036715 h 2323145"/>
              <a:gd name="connsiteX201" fmla="*/ 2470381 w 11269336"/>
              <a:gd name="connsiteY201" fmla="*/ 2038256 h 2323145"/>
              <a:gd name="connsiteX202" fmla="*/ 2433781 w 11269336"/>
              <a:gd name="connsiteY202" fmla="*/ 2049140 h 2323145"/>
              <a:gd name="connsiteX203" fmla="*/ 2381172 w 11269336"/>
              <a:gd name="connsiteY203" fmla="*/ 2030645 h 2323145"/>
              <a:gd name="connsiteX204" fmla="*/ 2360198 w 11269336"/>
              <a:gd name="connsiteY204" fmla="*/ 2029059 h 2323145"/>
              <a:gd name="connsiteX205" fmla="*/ 2348815 w 11269336"/>
              <a:gd name="connsiteY205" fmla="*/ 2026798 h 2323145"/>
              <a:gd name="connsiteX206" fmla="*/ 2347988 w 11269336"/>
              <a:gd name="connsiteY206" fmla="*/ 2025745 h 2323145"/>
              <a:gd name="connsiteX207" fmla="*/ 2312920 w 11269336"/>
              <a:gd name="connsiteY207" fmla="*/ 2036311 h 2323145"/>
              <a:gd name="connsiteX208" fmla="*/ 2307986 w 11269336"/>
              <a:gd name="connsiteY208" fmla="*/ 2035583 h 2323145"/>
              <a:gd name="connsiteX209" fmla="*/ 2285481 w 11269336"/>
              <a:gd name="connsiteY209" fmla="*/ 2045197 h 2323145"/>
              <a:gd name="connsiteX210" fmla="*/ 2273666 w 11269336"/>
              <a:gd name="connsiteY210" fmla="*/ 2048710 h 2323145"/>
              <a:gd name="connsiteX211" fmla="*/ 2270719 w 11269336"/>
              <a:gd name="connsiteY211" fmla="*/ 2052702 h 2323145"/>
              <a:gd name="connsiteX212" fmla="*/ 2253080 w 11269336"/>
              <a:gd name="connsiteY212" fmla="*/ 2056363 h 2323145"/>
              <a:gd name="connsiteX213" fmla="*/ 2250906 w 11269336"/>
              <a:gd name="connsiteY213" fmla="*/ 2055654 h 2323145"/>
              <a:gd name="connsiteX214" fmla="*/ 2236905 w 11269336"/>
              <a:gd name="connsiteY214" fmla="*/ 2062882 h 2323145"/>
              <a:gd name="connsiteX215" fmla="*/ 2225830 w 11269336"/>
              <a:gd name="connsiteY215" fmla="*/ 2074027 h 2323145"/>
              <a:gd name="connsiteX216" fmla="*/ 2073776 w 11269336"/>
              <a:gd name="connsiteY216" fmla="*/ 2089244 h 2323145"/>
              <a:gd name="connsiteX217" fmla="*/ 1948256 w 11269336"/>
              <a:gd name="connsiteY217" fmla="*/ 2146616 h 2323145"/>
              <a:gd name="connsiteX218" fmla="*/ 1865582 w 11269336"/>
              <a:gd name="connsiteY218" fmla="*/ 2153738 h 2323145"/>
              <a:gd name="connsiteX219" fmla="*/ 1835210 w 11269336"/>
              <a:gd name="connsiteY219" fmla="*/ 2134244 h 2323145"/>
              <a:gd name="connsiteX220" fmla="*/ 1632661 w 11269336"/>
              <a:gd name="connsiteY220" fmla="*/ 2173882 h 2323145"/>
              <a:gd name="connsiteX221" fmla="*/ 1579590 w 11269336"/>
              <a:gd name="connsiteY221" fmla="*/ 2173680 h 2323145"/>
              <a:gd name="connsiteX222" fmla="*/ 1535601 w 11269336"/>
              <a:gd name="connsiteY222" fmla="*/ 2194590 h 2323145"/>
              <a:gd name="connsiteX223" fmla="*/ 1515594 w 11269336"/>
              <a:gd name="connsiteY223" fmla="*/ 2189622 h 2323145"/>
              <a:gd name="connsiteX224" fmla="*/ 1512113 w 11269336"/>
              <a:gd name="connsiteY224" fmla="*/ 2188534 h 2323145"/>
              <a:gd name="connsiteX225" fmla="*/ 1498838 w 11269336"/>
              <a:gd name="connsiteY225" fmla="*/ 2189213 h 2323145"/>
              <a:gd name="connsiteX226" fmla="*/ 1494279 w 11269336"/>
              <a:gd name="connsiteY226" fmla="*/ 2183112 h 2323145"/>
              <a:gd name="connsiteX227" fmla="*/ 1473714 w 11269336"/>
              <a:gd name="connsiteY227" fmla="*/ 2179625 h 2323145"/>
              <a:gd name="connsiteX228" fmla="*/ 1449503 w 11269336"/>
              <a:gd name="connsiteY228" fmla="*/ 2182633 h 2323145"/>
              <a:gd name="connsiteX229" fmla="*/ 1266687 w 11269336"/>
              <a:gd name="connsiteY229" fmla="*/ 2212688 h 2323145"/>
              <a:gd name="connsiteX230" fmla="*/ 1239614 w 11269336"/>
              <a:gd name="connsiteY230" fmla="*/ 2209727 h 2323145"/>
              <a:gd name="connsiteX231" fmla="*/ 1202436 w 11269336"/>
              <a:gd name="connsiteY231" fmla="*/ 2209817 h 2323145"/>
              <a:gd name="connsiteX232" fmla="*/ 1136097 w 11269336"/>
              <a:gd name="connsiteY232" fmla="*/ 2205112 h 2323145"/>
              <a:gd name="connsiteX233" fmla="*/ 988232 w 11269336"/>
              <a:gd name="connsiteY233" fmla="*/ 2235635 h 2323145"/>
              <a:gd name="connsiteX234" fmla="*/ 981959 w 11269336"/>
              <a:gd name="connsiteY234" fmla="*/ 2231607 h 2323145"/>
              <a:gd name="connsiteX235" fmla="*/ 938600 w 11269336"/>
              <a:gd name="connsiteY235" fmla="*/ 2238113 h 2323145"/>
              <a:gd name="connsiteX236" fmla="*/ 791788 w 11269336"/>
              <a:gd name="connsiteY236" fmla="*/ 2293224 h 2323145"/>
              <a:gd name="connsiteX237" fmla="*/ 706914 w 11269336"/>
              <a:gd name="connsiteY237" fmla="*/ 2305046 h 2323145"/>
              <a:gd name="connsiteX238" fmla="*/ 675971 w 11269336"/>
              <a:gd name="connsiteY238" fmla="*/ 2304030 h 2323145"/>
              <a:gd name="connsiteX239" fmla="*/ 624180 w 11269336"/>
              <a:gd name="connsiteY239" fmla="*/ 2302650 h 2323145"/>
              <a:gd name="connsiteX240" fmla="*/ 583453 w 11269336"/>
              <a:gd name="connsiteY240" fmla="*/ 2288788 h 2323145"/>
              <a:gd name="connsiteX241" fmla="*/ 540946 w 11269336"/>
              <a:gd name="connsiteY241" fmla="*/ 2292721 h 2323145"/>
              <a:gd name="connsiteX242" fmla="*/ 533680 w 11269336"/>
              <a:gd name="connsiteY242" fmla="*/ 2310233 h 2323145"/>
              <a:gd name="connsiteX243" fmla="*/ 487366 w 11269336"/>
              <a:gd name="connsiteY243" fmla="*/ 2309053 h 2323145"/>
              <a:gd name="connsiteX244" fmla="*/ 416820 w 11269336"/>
              <a:gd name="connsiteY244" fmla="*/ 2305443 h 2323145"/>
              <a:gd name="connsiteX245" fmla="*/ 376805 w 11269336"/>
              <a:gd name="connsiteY245" fmla="*/ 2307647 h 2323145"/>
              <a:gd name="connsiteX246" fmla="*/ 266777 w 11269336"/>
              <a:gd name="connsiteY246" fmla="*/ 2309012 h 2323145"/>
              <a:gd name="connsiteX247" fmla="*/ 156013 w 11269336"/>
              <a:gd name="connsiteY247" fmla="*/ 2306832 h 2323145"/>
              <a:gd name="connsiteX248" fmla="*/ 87258 w 11269336"/>
              <a:gd name="connsiteY248" fmla="*/ 2285511 h 2323145"/>
              <a:gd name="connsiteX249" fmla="*/ 23798 w 11269336"/>
              <a:gd name="connsiteY249" fmla="*/ 2281822 h 2323145"/>
              <a:gd name="connsiteX250" fmla="*/ 0 w 11269336"/>
              <a:gd name="connsiteY250" fmla="*/ 2285369 h 2323145"/>
              <a:gd name="connsiteX251" fmla="*/ 0 w 11269336"/>
              <a:gd name="connsiteY251" fmla="*/ 0 h 232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Lst>
            <a:rect l="l" t="t" r="r" b="b"/>
            <a:pathLst>
              <a:path w="11269336" h="2323145">
                <a:moveTo>
                  <a:pt x="0" y="0"/>
                </a:moveTo>
                <a:lnTo>
                  <a:pt x="11269336" y="0"/>
                </a:lnTo>
                <a:lnTo>
                  <a:pt x="11268645" y="511"/>
                </a:lnTo>
                <a:cubicBezTo>
                  <a:pt x="11257520" y="14091"/>
                  <a:pt x="11248967" y="32073"/>
                  <a:pt x="11230739" y="37096"/>
                </a:cubicBezTo>
                <a:cubicBezTo>
                  <a:pt x="11194283" y="47141"/>
                  <a:pt x="11124351" y="55013"/>
                  <a:pt x="11082485" y="78590"/>
                </a:cubicBezTo>
                <a:cubicBezTo>
                  <a:pt x="11064655" y="69818"/>
                  <a:pt x="11049588" y="97621"/>
                  <a:pt x="11031776" y="79197"/>
                </a:cubicBezTo>
                <a:cubicBezTo>
                  <a:pt x="11016683" y="85023"/>
                  <a:pt x="11009945" y="92832"/>
                  <a:pt x="10995894" y="83459"/>
                </a:cubicBezTo>
                <a:cubicBezTo>
                  <a:pt x="10971843" y="134740"/>
                  <a:pt x="10888992" y="106042"/>
                  <a:pt x="10861177" y="147419"/>
                </a:cubicBezTo>
                <a:cubicBezTo>
                  <a:pt x="10850370" y="129415"/>
                  <a:pt x="10807086" y="138624"/>
                  <a:pt x="10782732" y="135645"/>
                </a:cubicBezTo>
                <a:cubicBezTo>
                  <a:pt x="10869014" y="196205"/>
                  <a:pt x="10693356" y="147304"/>
                  <a:pt x="10660773" y="179312"/>
                </a:cubicBezTo>
                <a:cubicBezTo>
                  <a:pt x="10667385" y="121467"/>
                  <a:pt x="10595265" y="182241"/>
                  <a:pt x="10564442" y="160738"/>
                </a:cubicBezTo>
                <a:cubicBezTo>
                  <a:pt x="10544419" y="190949"/>
                  <a:pt x="10518436" y="167191"/>
                  <a:pt x="10490200" y="183533"/>
                </a:cubicBezTo>
                <a:cubicBezTo>
                  <a:pt x="10423905" y="202688"/>
                  <a:pt x="10362764" y="244779"/>
                  <a:pt x="10271351" y="243104"/>
                </a:cubicBezTo>
                <a:cubicBezTo>
                  <a:pt x="10247818" y="329775"/>
                  <a:pt x="10135674" y="303068"/>
                  <a:pt x="10061033" y="364937"/>
                </a:cubicBezTo>
                <a:cubicBezTo>
                  <a:pt x="10014289" y="383940"/>
                  <a:pt x="9930032" y="360289"/>
                  <a:pt x="9921770" y="406154"/>
                </a:cubicBezTo>
                <a:cubicBezTo>
                  <a:pt x="9894276" y="384665"/>
                  <a:pt x="9881945" y="430851"/>
                  <a:pt x="9858388" y="439489"/>
                </a:cubicBezTo>
                <a:cubicBezTo>
                  <a:pt x="9835642" y="426888"/>
                  <a:pt x="9828901" y="443125"/>
                  <a:pt x="9811914" y="449865"/>
                </a:cubicBezTo>
                <a:cubicBezTo>
                  <a:pt x="9801869" y="441287"/>
                  <a:pt x="9787055" y="444835"/>
                  <a:pt x="9784394" y="457816"/>
                </a:cubicBezTo>
                <a:cubicBezTo>
                  <a:pt x="9797169" y="483924"/>
                  <a:pt x="9656844" y="450179"/>
                  <a:pt x="9656836" y="469967"/>
                </a:cubicBezTo>
                <a:cubicBezTo>
                  <a:pt x="9589537" y="485301"/>
                  <a:pt x="9662097" y="527310"/>
                  <a:pt x="9561575" y="559978"/>
                </a:cubicBezTo>
                <a:cubicBezTo>
                  <a:pt x="9479149" y="599104"/>
                  <a:pt x="9215234" y="670585"/>
                  <a:pt x="9162278" y="704724"/>
                </a:cubicBezTo>
                <a:cubicBezTo>
                  <a:pt x="9173017" y="730567"/>
                  <a:pt x="9063215" y="727685"/>
                  <a:pt x="9062863" y="754656"/>
                </a:cubicBezTo>
                <a:cubicBezTo>
                  <a:pt x="9021608" y="774940"/>
                  <a:pt x="8924639" y="816390"/>
                  <a:pt x="8914746" y="826428"/>
                </a:cubicBezTo>
                <a:lnTo>
                  <a:pt x="8917778" y="835198"/>
                </a:lnTo>
                <a:lnTo>
                  <a:pt x="8905560" y="838358"/>
                </a:lnTo>
                <a:lnTo>
                  <a:pt x="8897564" y="834287"/>
                </a:lnTo>
                <a:lnTo>
                  <a:pt x="8878040" y="844150"/>
                </a:lnTo>
                <a:cubicBezTo>
                  <a:pt x="8861112" y="848992"/>
                  <a:pt x="8812843" y="856499"/>
                  <a:pt x="8795998" y="863337"/>
                </a:cubicBezTo>
                <a:cubicBezTo>
                  <a:pt x="8792888" y="873975"/>
                  <a:pt x="8786153" y="880792"/>
                  <a:pt x="8776970" y="885177"/>
                </a:cubicBezTo>
                <a:lnTo>
                  <a:pt x="8755719" y="889754"/>
                </a:lnTo>
                <a:lnTo>
                  <a:pt x="8743257" y="904723"/>
                </a:lnTo>
                <a:cubicBezTo>
                  <a:pt x="8737642" y="908108"/>
                  <a:pt x="8730651" y="908759"/>
                  <a:pt x="8721366" y="904711"/>
                </a:cubicBezTo>
                <a:cubicBezTo>
                  <a:pt x="8711895" y="915873"/>
                  <a:pt x="8676250" y="900745"/>
                  <a:pt x="8678353" y="926318"/>
                </a:cubicBezTo>
                <a:cubicBezTo>
                  <a:pt x="8658506" y="928813"/>
                  <a:pt x="8647569" y="933735"/>
                  <a:pt x="8636849" y="937900"/>
                </a:cubicBezTo>
                <a:lnTo>
                  <a:pt x="8620213" y="943068"/>
                </a:lnTo>
                <a:lnTo>
                  <a:pt x="8612581" y="952695"/>
                </a:lnTo>
                <a:cubicBezTo>
                  <a:pt x="8605836" y="959769"/>
                  <a:pt x="8598255" y="964412"/>
                  <a:pt x="8589038" y="963892"/>
                </a:cubicBezTo>
                <a:lnTo>
                  <a:pt x="8579950" y="960899"/>
                </a:lnTo>
                <a:cubicBezTo>
                  <a:pt x="8579740" y="962476"/>
                  <a:pt x="8579529" y="964053"/>
                  <a:pt x="8579319" y="965630"/>
                </a:cubicBezTo>
                <a:cubicBezTo>
                  <a:pt x="8579138" y="972972"/>
                  <a:pt x="8576531" y="980010"/>
                  <a:pt x="8547429" y="984506"/>
                </a:cubicBezTo>
                <a:cubicBezTo>
                  <a:pt x="8529238" y="1001725"/>
                  <a:pt x="8505565" y="1015840"/>
                  <a:pt x="8478704" y="1025490"/>
                </a:cubicBezTo>
                <a:cubicBezTo>
                  <a:pt x="8473109" y="1019545"/>
                  <a:pt x="8465819" y="1032194"/>
                  <a:pt x="8461421" y="1035512"/>
                </a:cubicBezTo>
                <a:cubicBezTo>
                  <a:pt x="8459739" y="1031087"/>
                  <a:pt x="8447663" y="1032074"/>
                  <a:pt x="8445003" y="1036851"/>
                </a:cubicBezTo>
                <a:cubicBezTo>
                  <a:pt x="8366593" y="1075951"/>
                  <a:pt x="8398773" y="1021402"/>
                  <a:pt x="8357350" y="1060213"/>
                </a:cubicBezTo>
                <a:cubicBezTo>
                  <a:pt x="8349366" y="1063843"/>
                  <a:pt x="8342208" y="1063367"/>
                  <a:pt x="8335565" y="1061151"/>
                </a:cubicBezTo>
                <a:lnTo>
                  <a:pt x="8325267" y="1055919"/>
                </a:lnTo>
                <a:lnTo>
                  <a:pt x="8293586" y="1076144"/>
                </a:lnTo>
                <a:cubicBezTo>
                  <a:pt x="8277595" y="1084193"/>
                  <a:pt x="8260401" y="1090863"/>
                  <a:pt x="8242405" y="1095960"/>
                </a:cubicBezTo>
                <a:cubicBezTo>
                  <a:pt x="8226373" y="1101227"/>
                  <a:pt x="8224213" y="1102052"/>
                  <a:pt x="8197391" y="1107746"/>
                </a:cubicBezTo>
                <a:cubicBezTo>
                  <a:pt x="8090266" y="1152133"/>
                  <a:pt x="8141491" y="1082372"/>
                  <a:pt x="8081474" y="1130125"/>
                </a:cubicBezTo>
                <a:cubicBezTo>
                  <a:pt x="8070634" y="1134173"/>
                  <a:pt x="8061619" y="1132810"/>
                  <a:pt x="8053585" y="1129169"/>
                </a:cubicBezTo>
                <a:lnTo>
                  <a:pt x="8038422" y="1119092"/>
                </a:lnTo>
                <a:lnTo>
                  <a:pt x="8029450" y="1125592"/>
                </a:lnTo>
                <a:cubicBezTo>
                  <a:pt x="7992226" y="1133484"/>
                  <a:pt x="7978616" y="1122765"/>
                  <a:pt x="7959552" y="1140188"/>
                </a:cubicBezTo>
                <a:cubicBezTo>
                  <a:pt x="7922008" y="1119572"/>
                  <a:pt x="7937737" y="1141786"/>
                  <a:pt x="7914188" y="1150862"/>
                </a:cubicBezTo>
                <a:cubicBezTo>
                  <a:pt x="7896037" y="1160155"/>
                  <a:pt x="7933463" y="1163411"/>
                  <a:pt x="7914918" y="1168758"/>
                </a:cubicBezTo>
                <a:cubicBezTo>
                  <a:pt x="7893102" y="1165887"/>
                  <a:pt x="7898453" y="1187420"/>
                  <a:pt x="7875510" y="1183153"/>
                </a:cubicBezTo>
                <a:cubicBezTo>
                  <a:pt x="7877354" y="1165743"/>
                  <a:pt x="7834286" y="1194789"/>
                  <a:pt x="7829932" y="1180782"/>
                </a:cubicBezTo>
                <a:cubicBezTo>
                  <a:pt x="7816047" y="1204874"/>
                  <a:pt x="7801901" y="1181513"/>
                  <a:pt x="7779182" y="1192665"/>
                </a:cubicBezTo>
                <a:cubicBezTo>
                  <a:pt x="7769446" y="1202686"/>
                  <a:pt x="7761564" y="1205661"/>
                  <a:pt x="7748774" y="1199586"/>
                </a:cubicBezTo>
                <a:cubicBezTo>
                  <a:pt x="7704339" y="1247771"/>
                  <a:pt x="7717626" y="1207638"/>
                  <a:pt x="7671846" y="1231966"/>
                </a:cubicBezTo>
                <a:cubicBezTo>
                  <a:pt x="7632956" y="1255682"/>
                  <a:pt x="7587383" y="1275180"/>
                  <a:pt x="7554146" y="1319748"/>
                </a:cubicBezTo>
                <a:cubicBezTo>
                  <a:pt x="7548775" y="1331557"/>
                  <a:pt x="7531272" y="1339155"/>
                  <a:pt x="7515052" y="1336718"/>
                </a:cubicBezTo>
                <a:cubicBezTo>
                  <a:pt x="7512260" y="1336298"/>
                  <a:pt x="7509613" y="1335590"/>
                  <a:pt x="7507193" y="1334617"/>
                </a:cubicBezTo>
                <a:cubicBezTo>
                  <a:pt x="7488273" y="1365207"/>
                  <a:pt x="7468925" y="1356298"/>
                  <a:pt x="7461694" y="1375866"/>
                </a:cubicBezTo>
                <a:cubicBezTo>
                  <a:pt x="7422434" y="1391917"/>
                  <a:pt x="7384603" y="1382819"/>
                  <a:pt x="7377571" y="1400128"/>
                </a:cubicBezTo>
                <a:cubicBezTo>
                  <a:pt x="7356236" y="1403926"/>
                  <a:pt x="7322509" y="1393138"/>
                  <a:pt x="7311261" y="1412652"/>
                </a:cubicBezTo>
                <a:cubicBezTo>
                  <a:pt x="7305349" y="1400071"/>
                  <a:pt x="7289966" y="1428039"/>
                  <a:pt x="7275307" y="1422171"/>
                </a:cubicBezTo>
                <a:cubicBezTo>
                  <a:pt x="7264529" y="1416601"/>
                  <a:pt x="7257348" y="1423786"/>
                  <a:pt x="7247783" y="1426330"/>
                </a:cubicBezTo>
                <a:cubicBezTo>
                  <a:pt x="7233839" y="1423056"/>
                  <a:pt x="7194363" y="1442037"/>
                  <a:pt x="7185047" y="1451812"/>
                </a:cubicBezTo>
                <a:cubicBezTo>
                  <a:pt x="7164447" y="1483396"/>
                  <a:pt x="7101577" y="1475742"/>
                  <a:pt x="7084117" y="1500281"/>
                </a:cubicBezTo>
                <a:cubicBezTo>
                  <a:pt x="7076899" y="1504821"/>
                  <a:pt x="7069494" y="1507565"/>
                  <a:pt x="7062011" y="1509183"/>
                </a:cubicBezTo>
                <a:lnTo>
                  <a:pt x="7040555" y="1511207"/>
                </a:lnTo>
                <a:lnTo>
                  <a:pt x="7033438" y="1506772"/>
                </a:lnTo>
                <a:lnTo>
                  <a:pt x="7020886" y="1510764"/>
                </a:lnTo>
                <a:lnTo>
                  <a:pt x="7017033" y="1510650"/>
                </a:lnTo>
                <a:lnTo>
                  <a:pt x="6995460" y="1511173"/>
                </a:lnTo>
                <a:cubicBezTo>
                  <a:pt x="7010208" y="1537643"/>
                  <a:pt x="6938512" y="1522467"/>
                  <a:pt x="6962144" y="1541508"/>
                </a:cubicBezTo>
                <a:cubicBezTo>
                  <a:pt x="6926351" y="1550586"/>
                  <a:pt x="6958236" y="1566326"/>
                  <a:pt x="6910674" y="1554793"/>
                </a:cubicBezTo>
                <a:cubicBezTo>
                  <a:pt x="6859225" y="1589274"/>
                  <a:pt x="6769015" y="1598548"/>
                  <a:pt x="6732152" y="1642538"/>
                </a:cubicBezTo>
                <a:cubicBezTo>
                  <a:pt x="6734901" y="1628031"/>
                  <a:pt x="6709146" y="1622413"/>
                  <a:pt x="6694106" y="1632377"/>
                </a:cubicBezTo>
                <a:cubicBezTo>
                  <a:pt x="6702628" y="1575914"/>
                  <a:pt x="6638899" y="1692862"/>
                  <a:pt x="6617223" y="1659889"/>
                </a:cubicBezTo>
                <a:cubicBezTo>
                  <a:pt x="6623246" y="1693349"/>
                  <a:pt x="6561228" y="1764690"/>
                  <a:pt x="6521138" y="1744340"/>
                </a:cubicBezTo>
                <a:cubicBezTo>
                  <a:pt x="6469831" y="1761656"/>
                  <a:pt x="6438109" y="1796731"/>
                  <a:pt x="6380677" y="1796883"/>
                </a:cubicBezTo>
                <a:cubicBezTo>
                  <a:pt x="6379865" y="1801686"/>
                  <a:pt x="6377810" y="1805986"/>
                  <a:pt x="6374897" y="1809910"/>
                </a:cubicBezTo>
                <a:lnTo>
                  <a:pt x="6364545" y="1820090"/>
                </a:lnTo>
                <a:lnTo>
                  <a:pt x="6362126" y="1819991"/>
                </a:lnTo>
                <a:cubicBezTo>
                  <a:pt x="6353055" y="1821720"/>
                  <a:pt x="6348796" y="1824537"/>
                  <a:pt x="6346673" y="1827824"/>
                </a:cubicBezTo>
                <a:lnTo>
                  <a:pt x="6345588" y="1832232"/>
                </a:lnTo>
                <a:lnTo>
                  <a:pt x="6335708" y="1838451"/>
                </a:lnTo>
                <a:lnTo>
                  <a:pt x="6318182" y="1852975"/>
                </a:lnTo>
                <a:lnTo>
                  <a:pt x="6313084" y="1853561"/>
                </a:lnTo>
                <a:lnTo>
                  <a:pt x="6283816" y="1872148"/>
                </a:lnTo>
                <a:lnTo>
                  <a:pt x="6282550" y="1871392"/>
                </a:lnTo>
                <a:cubicBezTo>
                  <a:pt x="6279041" y="1870121"/>
                  <a:pt x="6275192" y="1869982"/>
                  <a:pt x="6270527" y="1872208"/>
                </a:cubicBezTo>
                <a:cubicBezTo>
                  <a:pt x="6265029" y="1853962"/>
                  <a:pt x="6262790" y="1867903"/>
                  <a:pt x="6249518" y="1876079"/>
                </a:cubicBezTo>
                <a:cubicBezTo>
                  <a:pt x="6238019" y="1849564"/>
                  <a:pt x="6207959" y="1881750"/>
                  <a:pt x="6190386" y="1872478"/>
                </a:cubicBezTo>
                <a:cubicBezTo>
                  <a:pt x="6180893" y="1879083"/>
                  <a:pt x="6170646" y="1885584"/>
                  <a:pt x="6159777" y="1891745"/>
                </a:cubicBezTo>
                <a:lnTo>
                  <a:pt x="6153131" y="1895079"/>
                </a:lnTo>
                <a:lnTo>
                  <a:pt x="6152798" y="1894920"/>
                </a:lnTo>
                <a:cubicBezTo>
                  <a:pt x="6150925" y="1895166"/>
                  <a:pt x="6148578" y="1896082"/>
                  <a:pt x="6145388" y="1897990"/>
                </a:cubicBezTo>
                <a:lnTo>
                  <a:pt x="6141014" y="1901155"/>
                </a:lnTo>
                <a:lnTo>
                  <a:pt x="6128122" y="1907623"/>
                </a:lnTo>
                <a:lnTo>
                  <a:pt x="6122351" y="1908359"/>
                </a:lnTo>
                <a:cubicBezTo>
                  <a:pt x="6099508" y="1905910"/>
                  <a:pt x="6088334" y="1869006"/>
                  <a:pt x="6064750" y="1896394"/>
                </a:cubicBezTo>
                <a:cubicBezTo>
                  <a:pt x="6025977" y="1903785"/>
                  <a:pt x="5997095" y="1889190"/>
                  <a:pt x="5964230" y="1910038"/>
                </a:cubicBezTo>
                <a:cubicBezTo>
                  <a:pt x="5927910" y="1916874"/>
                  <a:pt x="5894873" y="1914928"/>
                  <a:pt x="5865399" y="1926966"/>
                </a:cubicBezTo>
                <a:cubicBezTo>
                  <a:pt x="5851644" y="1923038"/>
                  <a:pt x="5839380" y="1922808"/>
                  <a:pt x="5829951" y="1934755"/>
                </a:cubicBezTo>
                <a:cubicBezTo>
                  <a:pt x="5795498" y="1938369"/>
                  <a:pt x="5784532" y="1926246"/>
                  <a:pt x="5765285" y="1941322"/>
                </a:cubicBezTo>
                <a:cubicBezTo>
                  <a:pt x="5741789" y="1922874"/>
                  <a:pt x="5742385" y="1931607"/>
                  <a:pt x="5734750" y="1939793"/>
                </a:cubicBezTo>
                <a:lnTo>
                  <a:pt x="5733569" y="1940505"/>
                </a:lnTo>
                <a:lnTo>
                  <a:pt x="5730329" y="1937845"/>
                </a:lnTo>
                <a:lnTo>
                  <a:pt x="5724661" y="1937455"/>
                </a:lnTo>
                <a:lnTo>
                  <a:pt x="5710186" y="1941370"/>
                </a:lnTo>
                <a:lnTo>
                  <a:pt x="5704910" y="1943663"/>
                </a:lnTo>
                <a:cubicBezTo>
                  <a:pt x="5701213" y="1944937"/>
                  <a:pt x="5698678" y="1945391"/>
                  <a:pt x="5696836" y="1945271"/>
                </a:cubicBezTo>
                <a:lnTo>
                  <a:pt x="5696583" y="1945050"/>
                </a:lnTo>
                <a:lnTo>
                  <a:pt x="5689123" y="1947067"/>
                </a:lnTo>
                <a:cubicBezTo>
                  <a:pt x="5676655" y="1951072"/>
                  <a:pt x="5664639" y="1955533"/>
                  <a:pt x="5653291" y="1960245"/>
                </a:cubicBezTo>
                <a:cubicBezTo>
                  <a:pt x="5640346" y="1947636"/>
                  <a:pt x="5600180" y="1973739"/>
                  <a:pt x="5599385" y="1945198"/>
                </a:cubicBezTo>
                <a:cubicBezTo>
                  <a:pt x="5583913" y="1950736"/>
                  <a:pt x="5576590" y="1964134"/>
                  <a:pt x="5578300" y="1944963"/>
                </a:cubicBezTo>
                <a:cubicBezTo>
                  <a:pt x="5573104" y="1946266"/>
                  <a:pt x="5569560" y="1945382"/>
                  <a:pt x="5566758" y="1943441"/>
                </a:cubicBezTo>
                <a:lnTo>
                  <a:pt x="5565857" y="1942445"/>
                </a:lnTo>
                <a:lnTo>
                  <a:pt x="5531534" y="1955208"/>
                </a:lnTo>
                <a:lnTo>
                  <a:pt x="5526552" y="1954799"/>
                </a:lnTo>
                <a:lnTo>
                  <a:pt x="5504723" y="1965811"/>
                </a:lnTo>
                <a:lnTo>
                  <a:pt x="5493156" y="1970063"/>
                </a:lnTo>
                <a:lnTo>
                  <a:pt x="5490486" y="1974227"/>
                </a:lnTo>
                <a:cubicBezTo>
                  <a:pt x="5487271" y="1977077"/>
                  <a:pt x="5482233" y="1979045"/>
                  <a:pt x="5473107" y="1979001"/>
                </a:cubicBezTo>
                <a:lnTo>
                  <a:pt x="5470885" y="1978432"/>
                </a:lnTo>
                <a:lnTo>
                  <a:pt x="5457393" y="1986525"/>
                </a:lnTo>
                <a:cubicBezTo>
                  <a:pt x="5453194" y="1989853"/>
                  <a:pt x="5449663" y="1993721"/>
                  <a:pt x="5447102" y="1998329"/>
                </a:cubicBezTo>
                <a:cubicBezTo>
                  <a:pt x="5386283" y="2017364"/>
                  <a:pt x="5223545" y="2015483"/>
                  <a:pt x="5159151" y="2029640"/>
                </a:cubicBezTo>
                <a:cubicBezTo>
                  <a:pt x="5141359" y="2036610"/>
                  <a:pt x="5090827" y="2076822"/>
                  <a:pt x="5098838" y="2062961"/>
                </a:cubicBezTo>
                <a:cubicBezTo>
                  <a:pt x="5047883" y="2099457"/>
                  <a:pt x="4922007" y="2111466"/>
                  <a:pt x="4860988" y="2135698"/>
                </a:cubicBezTo>
                <a:cubicBezTo>
                  <a:pt x="4805413" y="2152292"/>
                  <a:pt x="4784714" y="2158665"/>
                  <a:pt x="4765388" y="2162525"/>
                </a:cubicBezTo>
                <a:cubicBezTo>
                  <a:pt x="4758560" y="2161978"/>
                  <a:pt x="4751823" y="2160531"/>
                  <a:pt x="4745033" y="2158859"/>
                </a:cubicBezTo>
                <a:lnTo>
                  <a:pt x="4741475" y="2157998"/>
                </a:lnTo>
                <a:lnTo>
                  <a:pt x="4728247" y="2159526"/>
                </a:lnTo>
                <a:lnTo>
                  <a:pt x="4723263" y="2153742"/>
                </a:lnTo>
                <a:lnTo>
                  <a:pt x="4593061" y="2171597"/>
                </a:lnTo>
                <a:lnTo>
                  <a:pt x="4405765" y="2199902"/>
                </a:lnTo>
                <a:cubicBezTo>
                  <a:pt x="4403942" y="2198353"/>
                  <a:pt x="4402457" y="2196614"/>
                  <a:pt x="4401354" y="2194745"/>
                </a:cubicBezTo>
                <a:lnTo>
                  <a:pt x="4366646" y="2198564"/>
                </a:lnTo>
                <a:lnTo>
                  <a:pt x="4354009" y="2204984"/>
                </a:lnTo>
                <a:lnTo>
                  <a:pt x="4348284" y="2205270"/>
                </a:lnTo>
                <a:lnTo>
                  <a:pt x="4333906" y="2205251"/>
                </a:lnTo>
                <a:cubicBezTo>
                  <a:pt x="4326429" y="2204713"/>
                  <a:pt x="4318024" y="2203940"/>
                  <a:pt x="4308819" y="2203822"/>
                </a:cubicBezTo>
                <a:lnTo>
                  <a:pt x="4301210" y="2204456"/>
                </a:lnTo>
                <a:lnTo>
                  <a:pt x="4283095" y="2198177"/>
                </a:lnTo>
                <a:cubicBezTo>
                  <a:pt x="4269863" y="2193337"/>
                  <a:pt x="4259612" y="2190345"/>
                  <a:pt x="4250119" y="2196342"/>
                </a:cubicBezTo>
                <a:cubicBezTo>
                  <a:pt x="4230702" y="2190559"/>
                  <a:pt x="4213171" y="2166890"/>
                  <a:pt x="4189203" y="2178994"/>
                </a:cubicBezTo>
                <a:cubicBezTo>
                  <a:pt x="4194512" y="2165594"/>
                  <a:pt x="4160734" y="2183257"/>
                  <a:pt x="4154035" y="2171950"/>
                </a:cubicBezTo>
                <a:cubicBezTo>
                  <a:pt x="4150098" y="2162547"/>
                  <a:pt x="4138934" y="2165714"/>
                  <a:pt x="4129569" y="2163850"/>
                </a:cubicBezTo>
                <a:cubicBezTo>
                  <a:pt x="4121391" y="2155090"/>
                  <a:pt x="4076089" y="2154737"/>
                  <a:pt x="4061250" y="2159236"/>
                </a:cubicBezTo>
                <a:cubicBezTo>
                  <a:pt x="4020618" y="2177811"/>
                  <a:pt x="3978175" y="2144465"/>
                  <a:pt x="3945480" y="2158279"/>
                </a:cubicBezTo>
                <a:cubicBezTo>
                  <a:pt x="3936362" y="2159139"/>
                  <a:pt x="3928502" y="2158369"/>
                  <a:pt x="3921468" y="2156588"/>
                </a:cubicBezTo>
                <a:lnTo>
                  <a:pt x="3903348" y="2149220"/>
                </a:lnTo>
                <a:lnTo>
                  <a:pt x="3901342" y="2142355"/>
                </a:lnTo>
                <a:lnTo>
                  <a:pt x="3888539" y="2140476"/>
                </a:lnTo>
                <a:lnTo>
                  <a:pt x="3885662" y="2138740"/>
                </a:lnTo>
                <a:cubicBezTo>
                  <a:pt x="3880178" y="2135398"/>
                  <a:pt x="3874645" y="2132286"/>
                  <a:pt x="3868627" y="2130023"/>
                </a:cubicBezTo>
                <a:cubicBezTo>
                  <a:pt x="3859240" y="2159198"/>
                  <a:pt x="3815892" y="2115590"/>
                  <a:pt x="3819177" y="2142111"/>
                </a:cubicBezTo>
                <a:cubicBezTo>
                  <a:pt x="3784478" y="2134756"/>
                  <a:pt x="3796708" y="2161930"/>
                  <a:pt x="3769100" y="2131731"/>
                </a:cubicBezTo>
                <a:cubicBezTo>
                  <a:pt x="3702423" y="2139704"/>
                  <a:pt x="3625642" y="2109386"/>
                  <a:pt x="3562752" y="2131785"/>
                </a:cubicBezTo>
                <a:cubicBezTo>
                  <a:pt x="3576244" y="2120400"/>
                  <a:pt x="3560801" y="2104591"/>
                  <a:pt x="3541402" y="2106821"/>
                </a:cubicBezTo>
                <a:cubicBezTo>
                  <a:pt x="3592232" y="2061584"/>
                  <a:pt x="3356194" y="2115384"/>
                  <a:pt x="3365341" y="2077638"/>
                </a:cubicBezTo>
                <a:cubicBezTo>
                  <a:pt x="3303594" y="2079161"/>
                  <a:pt x="3221644" y="2111487"/>
                  <a:pt x="3170922" y="2115957"/>
                </a:cubicBezTo>
                <a:cubicBezTo>
                  <a:pt x="3166532" y="2119769"/>
                  <a:pt x="3161579" y="2122617"/>
                  <a:pt x="3156256" y="2124773"/>
                </a:cubicBezTo>
                <a:lnTo>
                  <a:pt x="3140298" y="2129182"/>
                </a:lnTo>
                <a:lnTo>
                  <a:pt x="3138514" y="2128069"/>
                </a:lnTo>
                <a:cubicBezTo>
                  <a:pt x="3130169" y="2125710"/>
                  <a:pt x="3124679" y="2126336"/>
                  <a:pt x="3120467" y="2128281"/>
                </a:cubicBezTo>
                <a:lnTo>
                  <a:pt x="3116175" y="2131633"/>
                </a:lnTo>
                <a:lnTo>
                  <a:pt x="3103685" y="2132814"/>
                </a:lnTo>
                <a:lnTo>
                  <a:pt x="3078794" y="2137935"/>
                </a:lnTo>
                <a:lnTo>
                  <a:pt x="3074407" y="2136274"/>
                </a:lnTo>
                <a:lnTo>
                  <a:pt x="3037285" y="2139919"/>
                </a:lnTo>
                <a:lnTo>
                  <a:pt x="3036901" y="2138726"/>
                </a:lnTo>
                <a:cubicBezTo>
                  <a:pt x="3035193" y="2136135"/>
                  <a:pt x="3032337" y="2134379"/>
                  <a:pt x="3026996" y="2134322"/>
                </a:cubicBezTo>
                <a:cubicBezTo>
                  <a:pt x="3037063" y="2116196"/>
                  <a:pt x="3024412" y="2127308"/>
                  <a:pt x="3007772" y="2128742"/>
                </a:cubicBezTo>
                <a:cubicBezTo>
                  <a:pt x="3019697" y="2100910"/>
                  <a:pt x="2971305" y="2115987"/>
                  <a:pt x="2965030" y="2100494"/>
                </a:cubicBezTo>
                <a:cubicBezTo>
                  <a:pt x="2952539" y="2102174"/>
                  <a:pt x="2939545" y="2103445"/>
                  <a:pt x="2926342" y="2104155"/>
                </a:cubicBezTo>
                <a:lnTo>
                  <a:pt x="2918608" y="2104215"/>
                </a:lnTo>
                <a:cubicBezTo>
                  <a:pt x="2918564" y="2104122"/>
                  <a:pt x="2918519" y="2104030"/>
                  <a:pt x="2918475" y="2103937"/>
                </a:cubicBezTo>
                <a:cubicBezTo>
                  <a:pt x="2916840" y="2103354"/>
                  <a:pt x="2914314" y="2103149"/>
                  <a:pt x="2910360" y="2103444"/>
                </a:cubicBezTo>
                <a:lnTo>
                  <a:pt x="2904507" y="2104326"/>
                </a:lnTo>
                <a:lnTo>
                  <a:pt x="2889503" y="2104443"/>
                </a:lnTo>
                <a:lnTo>
                  <a:pt x="2884480" y="2102626"/>
                </a:lnTo>
                <a:lnTo>
                  <a:pt x="2882689" y="2099228"/>
                </a:lnTo>
                <a:lnTo>
                  <a:pt x="2881291" y="2099618"/>
                </a:lnTo>
                <a:cubicBezTo>
                  <a:pt x="2870663" y="2105606"/>
                  <a:pt x="2867338" y="2114210"/>
                  <a:pt x="2853979" y="2090388"/>
                </a:cubicBezTo>
                <a:cubicBezTo>
                  <a:pt x="2829652" y="2100099"/>
                  <a:pt x="2824975" y="2085577"/>
                  <a:pt x="2791790" y="2080332"/>
                </a:cubicBezTo>
                <a:cubicBezTo>
                  <a:pt x="2777850" y="2089504"/>
                  <a:pt x="2766709" y="2086170"/>
                  <a:pt x="2755844" y="2078874"/>
                </a:cubicBezTo>
                <a:cubicBezTo>
                  <a:pt x="2723488" y="2083049"/>
                  <a:pt x="2694065" y="2072780"/>
                  <a:pt x="2657742" y="2070179"/>
                </a:cubicBezTo>
                <a:cubicBezTo>
                  <a:pt x="2618372" y="2082020"/>
                  <a:pt x="2598368" y="2060559"/>
                  <a:pt x="2559549" y="2057873"/>
                </a:cubicBezTo>
                <a:cubicBezTo>
                  <a:pt x="2525789" y="2078403"/>
                  <a:pt x="2531908" y="2039838"/>
                  <a:pt x="2512054" y="2031671"/>
                </a:cubicBezTo>
                <a:lnTo>
                  <a:pt x="2506437" y="2030918"/>
                </a:lnTo>
                <a:lnTo>
                  <a:pt x="2491752" y="2033906"/>
                </a:lnTo>
                <a:lnTo>
                  <a:pt x="2486338" y="2035862"/>
                </a:lnTo>
                <a:cubicBezTo>
                  <a:pt x="2482568" y="2036899"/>
                  <a:pt x="2480011" y="2037191"/>
                  <a:pt x="2478186" y="2036953"/>
                </a:cubicBezTo>
                <a:lnTo>
                  <a:pt x="2477950" y="2036715"/>
                </a:lnTo>
                <a:lnTo>
                  <a:pt x="2470381" y="2038256"/>
                </a:lnTo>
                <a:cubicBezTo>
                  <a:pt x="2457686" y="2041461"/>
                  <a:pt x="2445410" y="2045155"/>
                  <a:pt x="2433781" y="2049140"/>
                </a:cubicBezTo>
                <a:cubicBezTo>
                  <a:pt x="2421781" y="2035703"/>
                  <a:pt x="2379959" y="2059234"/>
                  <a:pt x="2381172" y="2030645"/>
                </a:cubicBezTo>
                <a:cubicBezTo>
                  <a:pt x="2365380" y="2035192"/>
                  <a:pt x="2357148" y="2048120"/>
                  <a:pt x="2360198" y="2029059"/>
                </a:cubicBezTo>
                <a:cubicBezTo>
                  <a:pt x="2354933" y="2030031"/>
                  <a:pt x="2351467" y="2028919"/>
                  <a:pt x="2348815" y="2026798"/>
                </a:cubicBezTo>
                <a:lnTo>
                  <a:pt x="2347988" y="2025745"/>
                </a:lnTo>
                <a:lnTo>
                  <a:pt x="2312920" y="2036311"/>
                </a:lnTo>
                <a:lnTo>
                  <a:pt x="2307986" y="2035583"/>
                </a:lnTo>
                <a:lnTo>
                  <a:pt x="2285481" y="2045197"/>
                </a:lnTo>
                <a:lnTo>
                  <a:pt x="2273666" y="2048710"/>
                </a:lnTo>
                <a:lnTo>
                  <a:pt x="2270719" y="2052702"/>
                </a:lnTo>
                <a:cubicBezTo>
                  <a:pt x="2267315" y="2055347"/>
                  <a:pt x="2262161" y="2056992"/>
                  <a:pt x="2253080" y="2056363"/>
                </a:cubicBezTo>
                <a:lnTo>
                  <a:pt x="2250906" y="2055654"/>
                </a:lnTo>
                <a:lnTo>
                  <a:pt x="2236905" y="2062882"/>
                </a:lnTo>
                <a:cubicBezTo>
                  <a:pt x="2232493" y="2065942"/>
                  <a:pt x="2228705" y="2069583"/>
                  <a:pt x="2225830" y="2074027"/>
                </a:cubicBezTo>
                <a:cubicBezTo>
                  <a:pt x="2173117" y="2059597"/>
                  <a:pt x="2128486" y="2085502"/>
                  <a:pt x="2073776" y="2089244"/>
                </a:cubicBezTo>
                <a:cubicBezTo>
                  <a:pt x="2046050" y="2059365"/>
                  <a:pt x="1957570" y="2112693"/>
                  <a:pt x="1948256" y="2146616"/>
                </a:cubicBezTo>
                <a:cubicBezTo>
                  <a:pt x="1943005" y="2109192"/>
                  <a:pt x="1832736" y="2206239"/>
                  <a:pt x="1865582" y="2153738"/>
                </a:cubicBezTo>
                <a:cubicBezTo>
                  <a:pt x="1847376" y="2159567"/>
                  <a:pt x="1826258" y="2147592"/>
                  <a:pt x="1835210" y="2134244"/>
                </a:cubicBezTo>
                <a:cubicBezTo>
                  <a:pt x="1781916" y="2167476"/>
                  <a:pt x="1695112" y="2153556"/>
                  <a:pt x="1632661" y="2173882"/>
                </a:cubicBezTo>
                <a:cubicBezTo>
                  <a:pt x="1594177" y="2150642"/>
                  <a:pt x="1616426" y="2173975"/>
                  <a:pt x="1579590" y="2173680"/>
                </a:cubicBezTo>
                <a:cubicBezTo>
                  <a:pt x="1592812" y="2198112"/>
                  <a:pt x="1533818" y="2165220"/>
                  <a:pt x="1535601" y="2194590"/>
                </a:cubicBezTo>
                <a:cubicBezTo>
                  <a:pt x="1528840" y="2193608"/>
                  <a:pt x="1522236" y="2191728"/>
                  <a:pt x="1515594" y="2189622"/>
                </a:cubicBezTo>
                <a:lnTo>
                  <a:pt x="1512113" y="2188534"/>
                </a:lnTo>
                <a:lnTo>
                  <a:pt x="1498838" y="2189213"/>
                </a:lnTo>
                <a:lnTo>
                  <a:pt x="1494279" y="2183112"/>
                </a:lnTo>
                <a:lnTo>
                  <a:pt x="1473714" y="2179625"/>
                </a:lnTo>
                <a:cubicBezTo>
                  <a:pt x="1466138" y="2179292"/>
                  <a:pt x="1458132" y="2180071"/>
                  <a:pt x="1449503" y="2182633"/>
                </a:cubicBezTo>
                <a:lnTo>
                  <a:pt x="1266687" y="2212688"/>
                </a:lnTo>
                <a:cubicBezTo>
                  <a:pt x="1256792" y="2212722"/>
                  <a:pt x="1247024" y="2217857"/>
                  <a:pt x="1239614" y="2209727"/>
                </a:cubicBezTo>
                <a:cubicBezTo>
                  <a:pt x="1228778" y="2200326"/>
                  <a:pt x="1202276" y="2223497"/>
                  <a:pt x="1202436" y="2209817"/>
                </a:cubicBezTo>
                <a:cubicBezTo>
                  <a:pt x="1183471" y="2225854"/>
                  <a:pt x="1157340" y="2206849"/>
                  <a:pt x="1136097" y="2205112"/>
                </a:cubicBezTo>
                <a:cubicBezTo>
                  <a:pt x="1100396" y="2209415"/>
                  <a:pt x="1013922" y="2231219"/>
                  <a:pt x="988232" y="2235635"/>
                </a:cubicBezTo>
                <a:cubicBezTo>
                  <a:pt x="986445" y="2234079"/>
                  <a:pt x="984332" y="2232722"/>
                  <a:pt x="981959" y="2231607"/>
                </a:cubicBezTo>
                <a:cubicBezTo>
                  <a:pt x="968170" y="2225130"/>
                  <a:pt x="948759" y="2228043"/>
                  <a:pt x="938600" y="2238113"/>
                </a:cubicBezTo>
                <a:cubicBezTo>
                  <a:pt x="888371" y="2272824"/>
                  <a:pt x="837950" y="2280135"/>
                  <a:pt x="791788" y="2293224"/>
                </a:cubicBezTo>
                <a:cubicBezTo>
                  <a:pt x="739035" y="2305159"/>
                  <a:pt x="769009" y="2269676"/>
                  <a:pt x="706914" y="2305046"/>
                </a:cubicBezTo>
                <a:cubicBezTo>
                  <a:pt x="697882" y="2295919"/>
                  <a:pt x="689339" y="2296797"/>
                  <a:pt x="675971" y="2304030"/>
                </a:cubicBezTo>
                <a:cubicBezTo>
                  <a:pt x="650201" y="2309060"/>
                  <a:pt x="647591" y="2282853"/>
                  <a:pt x="624180" y="2302650"/>
                </a:cubicBezTo>
                <a:cubicBezTo>
                  <a:pt x="626400" y="2287987"/>
                  <a:pt x="574045" y="2305175"/>
                  <a:pt x="583453" y="2288788"/>
                </a:cubicBezTo>
                <a:cubicBezTo>
                  <a:pt x="564313" y="2278832"/>
                  <a:pt x="559671" y="2301039"/>
                  <a:pt x="540946" y="2292721"/>
                </a:cubicBezTo>
                <a:cubicBezTo>
                  <a:pt x="521576" y="2293191"/>
                  <a:pt x="554439" y="2305843"/>
                  <a:pt x="533680" y="2310233"/>
                </a:cubicBezTo>
                <a:cubicBezTo>
                  <a:pt x="508069" y="2313043"/>
                  <a:pt x="512638" y="2338541"/>
                  <a:pt x="487366" y="2309053"/>
                </a:cubicBezTo>
                <a:cubicBezTo>
                  <a:pt x="462164" y="2321083"/>
                  <a:pt x="454441" y="2307251"/>
                  <a:pt x="416820" y="2305443"/>
                </a:cubicBezTo>
                <a:cubicBezTo>
                  <a:pt x="403012" y="2315890"/>
                  <a:pt x="390105" y="2313733"/>
                  <a:pt x="376805" y="2307647"/>
                </a:cubicBezTo>
                <a:cubicBezTo>
                  <a:pt x="341751" y="2315035"/>
                  <a:pt x="307408" y="2307897"/>
                  <a:pt x="266777" y="2309012"/>
                </a:cubicBezTo>
                <a:cubicBezTo>
                  <a:pt x="225310" y="2324664"/>
                  <a:pt x="199419" y="2305548"/>
                  <a:pt x="156013" y="2306832"/>
                </a:cubicBezTo>
                <a:cubicBezTo>
                  <a:pt x="117457" y="2333851"/>
                  <a:pt x="122965" y="2279562"/>
                  <a:pt x="87258" y="2285511"/>
                </a:cubicBezTo>
                <a:cubicBezTo>
                  <a:pt x="38977" y="2309189"/>
                  <a:pt x="74043" y="2277969"/>
                  <a:pt x="23798" y="2281822"/>
                </a:cubicBezTo>
                <a:lnTo>
                  <a:pt x="0" y="2285369"/>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2" name="Title 1">
            <a:extLst>
              <a:ext uri="{FF2B5EF4-FFF2-40B4-BE49-F238E27FC236}">
                <a16:creationId xmlns:a16="http://schemas.microsoft.com/office/drawing/2014/main" id="{DD0190BE-7718-7BDE-D5CD-B07E088305A3}"/>
              </a:ext>
            </a:extLst>
          </p:cNvPr>
          <p:cNvSpPr>
            <a:spLocks noGrp="1"/>
          </p:cNvSpPr>
          <p:nvPr>
            <p:ph type="title"/>
          </p:nvPr>
        </p:nvSpPr>
        <p:spPr>
          <a:xfrm>
            <a:off x="723901" y="509587"/>
            <a:ext cx="7649239" cy="742951"/>
          </a:xfrm>
        </p:spPr>
        <p:txBody>
          <a:bodyPr vert="horz" lIns="91440" tIns="45720" rIns="91440" bIns="45720" rtlCol="0" anchor="ctr">
            <a:normAutofit/>
          </a:bodyPr>
          <a:lstStyle/>
          <a:p>
            <a:r>
              <a:rPr lang="en-US" sz="3600" kern="1200" dirty="0" err="1">
                <a:solidFill>
                  <a:schemeClr val="tx1"/>
                </a:solidFill>
                <a:latin typeface="+mj-lt"/>
                <a:ea typeface="+mj-ea"/>
                <a:cs typeface="+mj-cs"/>
              </a:rPr>
              <a:t>Preparando</a:t>
            </a:r>
            <a:r>
              <a:rPr lang="en-US" sz="3600" kern="1200" dirty="0">
                <a:solidFill>
                  <a:schemeClr val="tx1"/>
                </a:solidFill>
                <a:latin typeface="+mj-lt"/>
                <a:ea typeface="+mj-ea"/>
                <a:cs typeface="+mj-cs"/>
              </a:rPr>
              <a:t> </a:t>
            </a:r>
            <a:r>
              <a:rPr lang="en-US" sz="3600" kern="1200" dirty="0" err="1">
                <a:solidFill>
                  <a:schemeClr val="tx1"/>
                </a:solidFill>
                <a:latin typeface="+mj-lt"/>
                <a:ea typeface="+mj-ea"/>
                <a:cs typeface="+mj-cs"/>
              </a:rPr>
              <a:t>el</a:t>
            </a:r>
            <a:r>
              <a:rPr lang="en-US" sz="3600" kern="1200" dirty="0">
                <a:solidFill>
                  <a:schemeClr val="tx1"/>
                </a:solidFill>
                <a:latin typeface="+mj-lt"/>
                <a:ea typeface="+mj-ea"/>
                <a:cs typeface="+mj-cs"/>
              </a:rPr>
              <a:t> </a:t>
            </a:r>
            <a:r>
              <a:rPr lang="en-US" sz="3600" kern="1200" dirty="0" err="1">
                <a:solidFill>
                  <a:schemeClr val="tx1"/>
                </a:solidFill>
                <a:latin typeface="+mj-lt"/>
                <a:ea typeface="+mj-ea"/>
                <a:cs typeface="+mj-cs"/>
              </a:rPr>
              <a:t>entorno</a:t>
            </a:r>
            <a:endParaRPr lang="en-US" sz="3600" kern="1200" dirty="0">
              <a:solidFill>
                <a:schemeClr val="tx1"/>
              </a:solidFill>
              <a:latin typeface="+mj-lt"/>
              <a:ea typeface="+mj-ea"/>
              <a:cs typeface="+mj-cs"/>
            </a:endParaRPr>
          </a:p>
        </p:txBody>
      </p:sp>
      <p:pic>
        <p:nvPicPr>
          <p:cNvPr id="5" name="Picture 4">
            <a:extLst>
              <a:ext uri="{FF2B5EF4-FFF2-40B4-BE49-F238E27FC236}">
                <a16:creationId xmlns:a16="http://schemas.microsoft.com/office/drawing/2014/main" id="{EDBFC31B-D462-7F6A-154C-3CA038B3BC82}"/>
              </a:ext>
            </a:extLst>
          </p:cNvPr>
          <p:cNvPicPr>
            <a:picLocks noChangeAspect="1"/>
          </p:cNvPicPr>
          <p:nvPr/>
        </p:nvPicPr>
        <p:blipFill>
          <a:blip r:embed="rId3"/>
          <a:stretch>
            <a:fillRect/>
          </a:stretch>
        </p:blipFill>
        <p:spPr>
          <a:xfrm>
            <a:off x="797580" y="2072640"/>
            <a:ext cx="10584964" cy="4128135"/>
          </a:xfrm>
          <a:prstGeom prst="rect">
            <a:avLst/>
          </a:prstGeom>
        </p:spPr>
      </p:pic>
      <p:sp>
        <p:nvSpPr>
          <p:cNvPr id="14" name="Freeform: Shape 13">
            <a:extLst>
              <a:ext uri="{FF2B5EF4-FFF2-40B4-BE49-F238E27FC236}">
                <a16:creationId xmlns:a16="http://schemas.microsoft.com/office/drawing/2014/main" id="{DEB62645-D4DA-4E99-8344-B1536F63D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7088" y="6277971"/>
            <a:ext cx="6884912" cy="580030"/>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61002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DFF5DA7A-9C8E-C73B-E2A8-31BD4806D3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47787"/>
            <a:ext cx="12192000" cy="4162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49990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E42EE100-7225-8D03-3365-D03C7B5CEE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47788"/>
            <a:ext cx="12192000" cy="4162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8530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9" name="Rectangle 2068">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1" name="Rectangle 2070">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282344"/>
            <a:ext cx="12191998"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3" name="Rectangle 2072">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8115300"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5" name="Rectangle 2074">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5282344"/>
            <a:ext cx="12191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30CF1B-AA60-DEF5-0359-A13C48BF2339}"/>
              </a:ext>
            </a:extLst>
          </p:cNvPr>
          <p:cNvSpPr>
            <a:spLocks noGrp="1"/>
          </p:cNvSpPr>
          <p:nvPr>
            <p:ph type="title"/>
          </p:nvPr>
        </p:nvSpPr>
        <p:spPr>
          <a:xfrm>
            <a:off x="699714" y="5490971"/>
            <a:ext cx="6962072" cy="1159200"/>
          </a:xfrm>
        </p:spPr>
        <p:txBody>
          <a:bodyPr vert="horz" lIns="91440" tIns="45720" rIns="91440" bIns="45720" rtlCol="0" anchor="ctr">
            <a:normAutofit/>
          </a:bodyPr>
          <a:lstStyle/>
          <a:p>
            <a:r>
              <a:rPr lang="en-US" sz="4000" kern="1200">
                <a:solidFill>
                  <a:srgbClr val="FFFFFF"/>
                </a:solidFill>
                <a:latin typeface="+mj-lt"/>
                <a:ea typeface="+mj-ea"/>
                <a:cs typeface="+mj-cs"/>
              </a:rPr>
              <a:t>Librerias</a:t>
            </a:r>
          </a:p>
        </p:txBody>
      </p:sp>
      <p:pic>
        <p:nvPicPr>
          <p:cNvPr id="2052" name="Picture 4">
            <a:extLst>
              <a:ext uri="{FF2B5EF4-FFF2-40B4-BE49-F238E27FC236}">
                <a16:creationId xmlns:a16="http://schemas.microsoft.com/office/drawing/2014/main" id="{9609ADAA-FFD0-D920-29AC-A7036F79D2F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0" y="1503362"/>
            <a:ext cx="12190265" cy="37789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5700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A6FA6-F525-B310-8359-0C2053D6459A}"/>
              </a:ext>
            </a:extLst>
          </p:cNvPr>
          <p:cNvSpPr>
            <a:spLocks noGrp="1"/>
          </p:cNvSpPr>
          <p:nvPr>
            <p:ph type="title"/>
          </p:nvPr>
        </p:nvSpPr>
        <p:spPr/>
        <p:txBody>
          <a:bodyPr/>
          <a:lstStyle/>
          <a:p>
            <a:r>
              <a:rPr lang="es-CL" dirty="0"/>
              <a:t>Como representamos datos: Matrices</a:t>
            </a:r>
          </a:p>
        </p:txBody>
      </p:sp>
      <p:pic>
        <p:nvPicPr>
          <p:cNvPr id="3074" name="Picture 2" descr="What do you mean by Curse of Dimensionality? What are the different ...">
            <a:extLst>
              <a:ext uri="{FF2B5EF4-FFF2-40B4-BE49-F238E27FC236}">
                <a16:creationId xmlns:a16="http://schemas.microsoft.com/office/drawing/2014/main" id="{4BCE00B5-B533-36E8-C18A-0FFCB4CFCE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975" y="1362075"/>
            <a:ext cx="11830050" cy="4133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4464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F08B10-3123-530C-C7F4-4B7C3E39742B}"/>
              </a:ext>
            </a:extLst>
          </p:cNvPr>
          <p:cNvPicPr>
            <a:picLocks noChangeAspect="1"/>
          </p:cNvPicPr>
          <p:nvPr/>
        </p:nvPicPr>
        <p:blipFill>
          <a:blip r:embed="rId2"/>
          <a:stretch>
            <a:fillRect/>
          </a:stretch>
        </p:blipFill>
        <p:spPr>
          <a:xfrm>
            <a:off x="4511498" y="1564161"/>
            <a:ext cx="3507672" cy="1864839"/>
          </a:xfrm>
          <a:prstGeom prst="rect">
            <a:avLst/>
          </a:prstGeom>
        </p:spPr>
      </p:pic>
      <p:pic>
        <p:nvPicPr>
          <p:cNvPr id="8" name="Picture 7">
            <a:extLst>
              <a:ext uri="{FF2B5EF4-FFF2-40B4-BE49-F238E27FC236}">
                <a16:creationId xmlns:a16="http://schemas.microsoft.com/office/drawing/2014/main" id="{BBF21E96-EB83-5602-02DC-1000725821DF}"/>
              </a:ext>
            </a:extLst>
          </p:cNvPr>
          <p:cNvPicPr>
            <a:picLocks noChangeAspect="1"/>
          </p:cNvPicPr>
          <p:nvPr/>
        </p:nvPicPr>
        <p:blipFill>
          <a:blip r:embed="rId3"/>
          <a:stretch>
            <a:fillRect/>
          </a:stretch>
        </p:blipFill>
        <p:spPr>
          <a:xfrm>
            <a:off x="3286125" y="3467100"/>
            <a:ext cx="5619750" cy="3390900"/>
          </a:xfrm>
          <a:prstGeom prst="rect">
            <a:avLst/>
          </a:prstGeom>
        </p:spPr>
      </p:pic>
    </p:spTree>
    <p:extLst>
      <p:ext uri="{BB962C8B-B14F-4D97-AF65-F5344CB8AC3E}">
        <p14:creationId xmlns:p14="http://schemas.microsoft.com/office/powerpoint/2010/main" val="2529314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DAE31E0-FFA7-5EF8-C9B8-6DB61FC10808}"/>
              </a:ext>
            </a:extLst>
          </p:cNvPr>
          <p:cNvPicPr>
            <a:picLocks noChangeAspect="1"/>
          </p:cNvPicPr>
          <p:nvPr/>
        </p:nvPicPr>
        <p:blipFill>
          <a:blip r:embed="rId2"/>
          <a:stretch>
            <a:fillRect/>
          </a:stretch>
        </p:blipFill>
        <p:spPr>
          <a:xfrm>
            <a:off x="643467" y="1133740"/>
            <a:ext cx="5291666" cy="4590519"/>
          </a:xfrm>
          <a:prstGeom prst="rect">
            <a:avLst/>
          </a:prstGeom>
        </p:spPr>
      </p:pic>
      <p:pic>
        <p:nvPicPr>
          <p:cNvPr id="4" name="Picture 2" descr="What do you mean by Curse of Dimensionality? What are the different ...">
            <a:extLst>
              <a:ext uri="{FF2B5EF4-FFF2-40B4-BE49-F238E27FC236}">
                <a16:creationId xmlns:a16="http://schemas.microsoft.com/office/drawing/2014/main" id="{61CDFF76-945E-A7F0-9935-E456BB1530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9960" r="38263"/>
          <a:stretch/>
        </p:blipFill>
        <p:spPr bwMode="auto">
          <a:xfrm>
            <a:off x="6373672" y="643467"/>
            <a:ext cx="5058052"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45662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creen shot of a computer code&#10;&#10;Description automatically generated">
            <a:extLst>
              <a:ext uri="{FF2B5EF4-FFF2-40B4-BE49-F238E27FC236}">
                <a16:creationId xmlns:a16="http://schemas.microsoft.com/office/drawing/2014/main" id="{88811337-031E-1401-F6F2-5E714F5AEC45}"/>
              </a:ext>
            </a:extLst>
          </p:cNvPr>
          <p:cNvPicPr>
            <a:picLocks noChangeAspect="1"/>
          </p:cNvPicPr>
          <p:nvPr/>
        </p:nvPicPr>
        <p:blipFill>
          <a:blip r:embed="rId2"/>
          <a:stretch>
            <a:fillRect/>
          </a:stretch>
        </p:blipFill>
        <p:spPr>
          <a:xfrm>
            <a:off x="844995" y="643467"/>
            <a:ext cx="4888610" cy="5571066"/>
          </a:xfrm>
          <a:prstGeom prst="rect">
            <a:avLst/>
          </a:prstGeom>
        </p:spPr>
      </p:pic>
      <p:pic>
        <p:nvPicPr>
          <p:cNvPr id="4" name="Picture 2" descr="What do you mean by Curse of Dimensionality? What are the different ...">
            <a:extLst>
              <a:ext uri="{FF2B5EF4-FFF2-40B4-BE49-F238E27FC236}">
                <a16:creationId xmlns:a16="http://schemas.microsoft.com/office/drawing/2014/main" id="{2954EAD8-CADC-507D-B1D8-B37521793D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0449"/>
          <a:stretch/>
        </p:blipFill>
        <p:spPr bwMode="auto">
          <a:xfrm>
            <a:off x="6256865" y="1087615"/>
            <a:ext cx="5291667" cy="46827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51201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FD13B-7F17-97C5-F4A4-4648D14B991A}"/>
              </a:ext>
            </a:extLst>
          </p:cNvPr>
          <p:cNvSpPr>
            <a:spLocks noGrp="1"/>
          </p:cNvSpPr>
          <p:nvPr>
            <p:ph type="title"/>
          </p:nvPr>
        </p:nvSpPr>
        <p:spPr/>
        <p:txBody>
          <a:bodyPr/>
          <a:lstStyle/>
          <a:p>
            <a:r>
              <a:rPr lang="es-CL" dirty="0"/>
              <a:t>Extraer información de alta dimensionalidad</a:t>
            </a:r>
          </a:p>
        </p:txBody>
      </p:sp>
      <p:sp>
        <p:nvSpPr>
          <p:cNvPr id="3" name="Content Placeholder 2">
            <a:extLst>
              <a:ext uri="{FF2B5EF4-FFF2-40B4-BE49-F238E27FC236}">
                <a16:creationId xmlns:a16="http://schemas.microsoft.com/office/drawing/2014/main" id="{1CC90462-7D9E-27CC-3CDF-F6F3562F23E9}"/>
              </a:ext>
            </a:extLst>
          </p:cNvPr>
          <p:cNvSpPr>
            <a:spLocks noGrp="1"/>
          </p:cNvSpPr>
          <p:nvPr>
            <p:ph idx="1"/>
          </p:nvPr>
        </p:nvSpPr>
        <p:spPr/>
        <p:txBody>
          <a:bodyPr/>
          <a:lstStyle/>
          <a:p>
            <a:endParaRPr lang="es-CL" dirty="0"/>
          </a:p>
        </p:txBody>
      </p:sp>
    </p:spTree>
    <p:extLst>
      <p:ext uri="{BB962C8B-B14F-4D97-AF65-F5344CB8AC3E}">
        <p14:creationId xmlns:p14="http://schemas.microsoft.com/office/powerpoint/2010/main" val="1539348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B0FC1-A99B-D9AF-061D-BA6889F37E56}"/>
              </a:ext>
            </a:extLst>
          </p:cNvPr>
          <p:cNvSpPr>
            <a:spLocks noGrp="1"/>
          </p:cNvSpPr>
          <p:nvPr>
            <p:ph type="title"/>
          </p:nvPr>
        </p:nvSpPr>
        <p:spPr/>
        <p:txBody>
          <a:bodyPr/>
          <a:lstStyle/>
          <a:p>
            <a:r>
              <a:rPr lang="es-CL" dirty="0"/>
              <a:t>PCA</a:t>
            </a:r>
          </a:p>
        </p:txBody>
      </p:sp>
      <p:pic>
        <p:nvPicPr>
          <p:cNvPr id="5" name="Content Placeholder 4" descr="A line with dots and lines&#10;&#10;Description automatically generated with medium confidence">
            <a:extLst>
              <a:ext uri="{FF2B5EF4-FFF2-40B4-BE49-F238E27FC236}">
                <a16:creationId xmlns:a16="http://schemas.microsoft.com/office/drawing/2014/main" id="{F34F6195-B4E5-1D22-D201-B7BBB6E523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95108" y="1825625"/>
            <a:ext cx="5801784" cy="4351338"/>
          </a:xfrm>
        </p:spPr>
      </p:pic>
    </p:spTree>
    <p:extLst>
      <p:ext uri="{BB962C8B-B14F-4D97-AF65-F5344CB8AC3E}">
        <p14:creationId xmlns:p14="http://schemas.microsoft.com/office/powerpoint/2010/main" val="28215040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106</TotalTime>
  <Words>294</Words>
  <Application>Microsoft Office PowerPoint</Application>
  <PresentationFormat>Widescreen</PresentationFormat>
  <Paragraphs>35</Paragraphs>
  <Slides>21</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Aptos</vt:lpstr>
      <vt:lpstr>Aptos Display</vt:lpstr>
      <vt:lpstr>Arial</vt:lpstr>
      <vt:lpstr>Office Theme</vt:lpstr>
      <vt:lpstr>PowerPoint Presentation</vt:lpstr>
      <vt:lpstr>Preparando el entorno</vt:lpstr>
      <vt:lpstr>Librerias</vt:lpstr>
      <vt:lpstr>Como representamos datos: Matrices</vt:lpstr>
      <vt:lpstr>PowerPoint Presentation</vt:lpstr>
      <vt:lpstr>PowerPoint Presentation</vt:lpstr>
      <vt:lpstr>PowerPoint Presentation</vt:lpstr>
      <vt:lpstr>Extraer información de alta dimensionalidad</vt:lpstr>
      <vt:lpstr>PCA</vt:lpstr>
      <vt:lpstr>SVM (Support Vector Machine) y Trees (Arboles)</vt:lpstr>
      <vt:lpstr>SVM: Que pasa si no es posible separar los datos?</vt:lpstr>
      <vt:lpstr>Problemas equivalentes</vt:lpstr>
      <vt:lpstr>SVM – Kernel no lineal</vt:lpstr>
      <vt:lpstr>Hipparcos</vt:lpstr>
      <vt:lpstr>Satelite</vt:lpstr>
      <vt:lpstr>PowerPoint Presentation</vt:lpstr>
      <vt:lpstr>Datos Astronómicos</vt:lpstr>
      <vt:lpstr>Magnitud</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Fabian Trigo</dc:creator>
  <cp:lastModifiedBy>Fabian Trigo</cp:lastModifiedBy>
  <cp:revision>4</cp:revision>
  <dcterms:created xsi:type="dcterms:W3CDTF">2024-09-02T19:47:34Z</dcterms:created>
  <dcterms:modified xsi:type="dcterms:W3CDTF">2024-09-04T17:24:12Z</dcterms:modified>
</cp:coreProperties>
</file>

<file path=docProps/thumbnail.jpeg>
</file>